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4"/>
  </p:sldMasterIdLst>
  <p:sldIdLst>
    <p:sldId id="261" r:id="rId5"/>
    <p:sldId id="283" r:id="rId6"/>
    <p:sldId id="284" r:id="rId7"/>
    <p:sldId id="260" r:id="rId8"/>
    <p:sldId id="258" r:id="rId9"/>
    <p:sldId id="285" r:id="rId10"/>
    <p:sldId id="266" r:id="rId11"/>
    <p:sldId id="263" r:id="rId12"/>
    <p:sldId id="267" r:id="rId13"/>
    <p:sldId id="265" r:id="rId14"/>
    <p:sldId id="286" r:id="rId15"/>
    <p:sldId id="270" r:id="rId16"/>
    <p:sldId id="271" r:id="rId17"/>
    <p:sldId id="272" r:id="rId18"/>
    <p:sldId id="273" r:id="rId19"/>
    <p:sldId id="287" r:id="rId20"/>
    <p:sldId id="274" r:id="rId21"/>
    <p:sldId id="275" r:id="rId22"/>
    <p:sldId id="276" r:id="rId23"/>
    <p:sldId id="277" r:id="rId24"/>
    <p:sldId id="278" r:id="rId25"/>
    <p:sldId id="288" r:id="rId26"/>
    <p:sldId id="279" r:id="rId27"/>
    <p:sldId id="280" r:id="rId28"/>
    <p:sldId id="281" r:id="rId29"/>
    <p:sldId id="282" r:id="rId30"/>
    <p:sldId id="289" r:id="rId31"/>
    <p:sldId id="290" r:id="rId32"/>
    <p:sldId id="291"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9DF1D2-827A-49F4-9A98-3F976AEB90C3}" v="15" dt="2021-12-17T02:09:37.9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32" autoAdjust="0"/>
    <p:restoredTop sz="94660"/>
  </p:normalViewPr>
  <p:slideViewPr>
    <p:cSldViewPr snapToGrid="0">
      <p:cViewPr varScale="1">
        <p:scale>
          <a:sx n="70" d="100"/>
          <a:sy n="70" d="100"/>
        </p:scale>
        <p:origin x="59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cia Epps" userId="75634a34729a359e" providerId="LiveId" clId="{119DF1D2-827A-49F4-9A98-3F976AEB90C3}"/>
    <pc:docChg chg="undo custSel addSld delSld modSld sldOrd">
      <pc:chgData name="Maricia Epps" userId="75634a34729a359e" providerId="LiveId" clId="{119DF1D2-827A-49F4-9A98-3F976AEB90C3}" dt="2021-12-17T02:20:04.314" v="4197" actId="1076"/>
      <pc:docMkLst>
        <pc:docMk/>
      </pc:docMkLst>
      <pc:sldChg chg="modSp mod">
        <pc:chgData name="Maricia Epps" userId="75634a34729a359e" providerId="LiveId" clId="{119DF1D2-827A-49F4-9A98-3F976AEB90C3}" dt="2021-12-17T02:12:42.797" v="4122" actId="1076"/>
        <pc:sldMkLst>
          <pc:docMk/>
          <pc:sldMk cId="1857308462" sldId="258"/>
        </pc:sldMkLst>
        <pc:spChg chg="mod">
          <ac:chgData name="Maricia Epps" userId="75634a34729a359e" providerId="LiveId" clId="{119DF1D2-827A-49F4-9A98-3F976AEB90C3}" dt="2021-12-17T02:12:42.797" v="4122" actId="1076"/>
          <ac:spMkLst>
            <pc:docMk/>
            <pc:sldMk cId="1857308462" sldId="258"/>
            <ac:spMk id="2" creationId="{35FCF965-A9E4-4FB1-BE6E-F3F2689FD91F}"/>
          </ac:spMkLst>
        </pc:spChg>
      </pc:sldChg>
      <pc:sldChg chg="modSp mod">
        <pc:chgData name="Maricia Epps" userId="75634a34729a359e" providerId="LiveId" clId="{119DF1D2-827A-49F4-9A98-3F976AEB90C3}" dt="2021-12-17T02:12:51.256" v="4124" actId="404"/>
        <pc:sldMkLst>
          <pc:docMk/>
          <pc:sldMk cId="2612308065" sldId="260"/>
        </pc:sldMkLst>
        <pc:spChg chg="mod">
          <ac:chgData name="Maricia Epps" userId="75634a34729a359e" providerId="LiveId" clId="{119DF1D2-827A-49F4-9A98-3F976AEB90C3}" dt="2021-12-17T02:12:51.256" v="4124" actId="404"/>
          <ac:spMkLst>
            <pc:docMk/>
            <pc:sldMk cId="2612308065" sldId="260"/>
            <ac:spMk id="2" creationId="{35FCF965-A9E4-4FB1-BE6E-F3F2689FD91F}"/>
          </ac:spMkLst>
        </pc:spChg>
      </pc:sldChg>
      <pc:sldChg chg="modSp mod">
        <pc:chgData name="Maricia Epps" userId="75634a34729a359e" providerId="LiveId" clId="{119DF1D2-827A-49F4-9A98-3F976AEB90C3}" dt="2021-12-17T02:11:15.582" v="4108" actId="1076"/>
        <pc:sldMkLst>
          <pc:docMk/>
          <pc:sldMk cId="1889122642" sldId="261"/>
        </pc:sldMkLst>
        <pc:spChg chg="mod">
          <ac:chgData name="Maricia Epps" userId="75634a34729a359e" providerId="LiveId" clId="{119DF1D2-827A-49F4-9A98-3F976AEB90C3}" dt="2021-12-17T02:10:59.139" v="4105" actId="14100"/>
          <ac:spMkLst>
            <pc:docMk/>
            <pc:sldMk cId="1889122642" sldId="261"/>
            <ac:spMk id="2" creationId="{07C8198B-61B4-490F-AA97-99CFA2CF3622}"/>
          </ac:spMkLst>
        </pc:spChg>
        <pc:spChg chg="mod">
          <ac:chgData name="Maricia Epps" userId="75634a34729a359e" providerId="LiveId" clId="{119DF1D2-827A-49F4-9A98-3F976AEB90C3}" dt="2021-12-17T02:11:15.582" v="4108" actId="1076"/>
          <ac:spMkLst>
            <pc:docMk/>
            <pc:sldMk cId="1889122642" sldId="261"/>
            <ac:spMk id="3" creationId="{96B87C98-6E1F-4B38-91BE-8941A7E9C93B}"/>
          </ac:spMkLst>
        </pc:spChg>
      </pc:sldChg>
      <pc:sldChg chg="modSp mod">
        <pc:chgData name="Maricia Epps" userId="75634a34729a359e" providerId="LiveId" clId="{119DF1D2-827A-49F4-9A98-3F976AEB90C3}" dt="2021-12-17T02:12:21.141" v="4119" actId="403"/>
        <pc:sldMkLst>
          <pc:docMk/>
          <pc:sldMk cId="1399245828" sldId="263"/>
        </pc:sldMkLst>
        <pc:spChg chg="mod">
          <ac:chgData name="Maricia Epps" userId="75634a34729a359e" providerId="LiveId" clId="{119DF1D2-827A-49F4-9A98-3F976AEB90C3}" dt="2021-12-17T02:12:21.141" v="4119" actId="403"/>
          <ac:spMkLst>
            <pc:docMk/>
            <pc:sldMk cId="1399245828" sldId="263"/>
            <ac:spMk id="2" creationId="{35FCF965-A9E4-4FB1-BE6E-F3F2689FD91F}"/>
          </ac:spMkLst>
        </pc:spChg>
        <pc:spChg chg="mod">
          <ac:chgData name="Maricia Epps" userId="75634a34729a359e" providerId="LiveId" clId="{119DF1D2-827A-49F4-9A98-3F976AEB90C3}" dt="2021-12-17T02:09:28.859" v="4069" actId="27636"/>
          <ac:spMkLst>
            <pc:docMk/>
            <pc:sldMk cId="1399245828" sldId="263"/>
            <ac:spMk id="4" creationId="{19437887-54FE-4243-91D3-38DEA81FA602}"/>
          </ac:spMkLst>
        </pc:spChg>
      </pc:sldChg>
      <pc:sldChg chg="modSp mod">
        <pc:chgData name="Maricia Epps" userId="75634a34729a359e" providerId="LiveId" clId="{119DF1D2-827A-49F4-9A98-3F976AEB90C3}" dt="2021-12-17T02:13:41.660" v="4132" actId="1076"/>
        <pc:sldMkLst>
          <pc:docMk/>
          <pc:sldMk cId="1521774948" sldId="265"/>
        </pc:sldMkLst>
        <pc:spChg chg="mod">
          <ac:chgData name="Maricia Epps" userId="75634a34729a359e" providerId="LiveId" clId="{119DF1D2-827A-49F4-9A98-3F976AEB90C3}" dt="2021-12-17T02:13:41.660" v="4132" actId="1076"/>
          <ac:spMkLst>
            <pc:docMk/>
            <pc:sldMk cId="1521774948" sldId="265"/>
            <ac:spMk id="2" creationId="{35FCF965-A9E4-4FB1-BE6E-F3F2689FD91F}"/>
          </ac:spMkLst>
        </pc:spChg>
      </pc:sldChg>
      <pc:sldChg chg="modSp mod">
        <pc:chgData name="Maricia Epps" userId="75634a34729a359e" providerId="LiveId" clId="{119DF1D2-827A-49F4-9A98-3F976AEB90C3}" dt="2021-12-17T02:12:30.995" v="4120" actId="404"/>
        <pc:sldMkLst>
          <pc:docMk/>
          <pc:sldMk cId="2990449706" sldId="266"/>
        </pc:sldMkLst>
        <pc:spChg chg="mod">
          <ac:chgData name="Maricia Epps" userId="75634a34729a359e" providerId="LiveId" clId="{119DF1D2-827A-49F4-9A98-3F976AEB90C3}" dt="2021-12-17T02:12:30.995" v="4120" actId="404"/>
          <ac:spMkLst>
            <pc:docMk/>
            <pc:sldMk cId="2990449706" sldId="266"/>
            <ac:spMk id="2" creationId="{35FCF965-A9E4-4FB1-BE6E-F3F2689FD91F}"/>
          </ac:spMkLst>
        </pc:spChg>
        <pc:spChg chg="mod">
          <ac:chgData name="Maricia Epps" userId="75634a34729a359e" providerId="LiveId" clId="{119DF1D2-827A-49F4-9A98-3F976AEB90C3}" dt="2021-12-17T02:09:28.516" v="4067" actId="27636"/>
          <ac:spMkLst>
            <pc:docMk/>
            <pc:sldMk cId="2990449706" sldId="266"/>
            <ac:spMk id="4" creationId="{B50D409F-7514-4FB7-9A84-69224041D384}"/>
          </ac:spMkLst>
        </pc:spChg>
        <pc:picChg chg="mod">
          <ac:chgData name="Maricia Epps" userId="75634a34729a359e" providerId="LiveId" clId="{119DF1D2-827A-49F4-9A98-3F976AEB90C3}" dt="2021-12-17T02:08:54.234" v="4044" actId="14100"/>
          <ac:picMkLst>
            <pc:docMk/>
            <pc:sldMk cId="2990449706" sldId="266"/>
            <ac:picMk id="9" creationId="{FC2C5C0F-A263-4741-A47C-6C405ABEB3CD}"/>
          </ac:picMkLst>
        </pc:picChg>
        <pc:picChg chg="mod">
          <ac:chgData name="Maricia Epps" userId="75634a34729a359e" providerId="LiveId" clId="{119DF1D2-827A-49F4-9A98-3F976AEB90C3}" dt="2021-12-17T02:07:17.475" v="4024" actId="1076"/>
          <ac:picMkLst>
            <pc:docMk/>
            <pc:sldMk cId="2990449706" sldId="266"/>
            <ac:picMk id="10" creationId="{1B9B422A-D29C-4D9F-830C-B38AC9440851}"/>
          </ac:picMkLst>
        </pc:picChg>
        <pc:picChg chg="mod">
          <ac:chgData name="Maricia Epps" userId="75634a34729a359e" providerId="LiveId" clId="{119DF1D2-827A-49F4-9A98-3F976AEB90C3}" dt="2021-12-17T02:08:45.464" v="4042" actId="14100"/>
          <ac:picMkLst>
            <pc:docMk/>
            <pc:sldMk cId="2990449706" sldId="266"/>
            <ac:picMk id="11" creationId="{94BBD863-5894-4390-AD55-53E7AA3604B8}"/>
          </ac:picMkLst>
        </pc:picChg>
        <pc:picChg chg="mod">
          <ac:chgData name="Maricia Epps" userId="75634a34729a359e" providerId="LiveId" clId="{119DF1D2-827A-49F4-9A98-3F976AEB90C3}" dt="2021-12-17T02:08:30.292" v="4038" actId="1076"/>
          <ac:picMkLst>
            <pc:docMk/>
            <pc:sldMk cId="2990449706" sldId="266"/>
            <ac:picMk id="12" creationId="{6030E38E-A4F6-4C61-9BF0-B797C944F0DC}"/>
          </ac:picMkLst>
        </pc:picChg>
        <pc:picChg chg="mod">
          <ac:chgData name="Maricia Epps" userId="75634a34729a359e" providerId="LiveId" clId="{119DF1D2-827A-49F4-9A98-3F976AEB90C3}" dt="2021-12-17T02:08:27.538" v="4037" actId="1076"/>
          <ac:picMkLst>
            <pc:docMk/>
            <pc:sldMk cId="2990449706" sldId="266"/>
            <ac:picMk id="13" creationId="{7CD9C81E-3042-4BB6-AF3E-FA5D026CEF33}"/>
          </ac:picMkLst>
        </pc:picChg>
      </pc:sldChg>
      <pc:sldChg chg="modSp mod">
        <pc:chgData name="Maricia Epps" userId="75634a34729a359e" providerId="LiveId" clId="{119DF1D2-827A-49F4-9A98-3F976AEB90C3}" dt="2021-12-17T02:13:23.718" v="4128" actId="1076"/>
        <pc:sldMkLst>
          <pc:docMk/>
          <pc:sldMk cId="3432478355" sldId="267"/>
        </pc:sldMkLst>
        <pc:spChg chg="mod">
          <ac:chgData name="Maricia Epps" userId="75634a34729a359e" providerId="LiveId" clId="{119DF1D2-827A-49F4-9A98-3F976AEB90C3}" dt="2021-12-17T02:13:12.299" v="4127" actId="1076"/>
          <ac:spMkLst>
            <pc:docMk/>
            <pc:sldMk cId="3432478355" sldId="267"/>
            <ac:spMk id="2" creationId="{35FCF965-A9E4-4FB1-BE6E-F3F2689FD91F}"/>
          </ac:spMkLst>
        </pc:spChg>
        <pc:picChg chg="mod modCrop">
          <ac:chgData name="Maricia Epps" userId="75634a34729a359e" providerId="LiveId" clId="{119DF1D2-827A-49F4-9A98-3F976AEB90C3}" dt="2021-12-17T02:13:23.718" v="4128" actId="1076"/>
          <ac:picMkLst>
            <pc:docMk/>
            <pc:sldMk cId="3432478355" sldId="267"/>
            <ac:picMk id="5" creationId="{0BD2E297-E6C6-46BF-9755-4ECA5AB11441}"/>
          </ac:picMkLst>
        </pc:picChg>
      </pc:sldChg>
      <pc:sldChg chg="modSp mod">
        <pc:chgData name="Maricia Epps" userId="75634a34729a359e" providerId="LiveId" clId="{119DF1D2-827A-49F4-9A98-3F976AEB90C3}" dt="2021-12-17T02:14:09.045" v="4137" actId="1076"/>
        <pc:sldMkLst>
          <pc:docMk/>
          <pc:sldMk cId="3669562875" sldId="270"/>
        </pc:sldMkLst>
        <pc:spChg chg="mod">
          <ac:chgData name="Maricia Epps" userId="75634a34729a359e" providerId="LiveId" clId="{119DF1D2-827A-49F4-9A98-3F976AEB90C3}" dt="2021-12-17T02:14:09.045" v="4137" actId="1076"/>
          <ac:spMkLst>
            <pc:docMk/>
            <pc:sldMk cId="3669562875" sldId="270"/>
            <ac:spMk id="2" creationId="{35FCF965-A9E4-4FB1-BE6E-F3F2689FD91F}"/>
          </ac:spMkLst>
        </pc:spChg>
        <pc:picChg chg="mod modCrop">
          <ac:chgData name="Maricia Epps" userId="75634a34729a359e" providerId="LiveId" clId="{119DF1D2-827A-49F4-9A98-3F976AEB90C3}" dt="2021-12-14T23:59:54.520" v="20" actId="1076"/>
          <ac:picMkLst>
            <pc:docMk/>
            <pc:sldMk cId="3669562875" sldId="270"/>
            <ac:picMk id="5" creationId="{E37AFFCB-AA9A-4BDD-8365-E342E25D32CB}"/>
          </ac:picMkLst>
        </pc:picChg>
        <pc:picChg chg="mod modCrop">
          <ac:chgData name="Maricia Epps" userId="75634a34729a359e" providerId="LiveId" clId="{119DF1D2-827A-49F4-9A98-3F976AEB90C3}" dt="2021-12-14T23:59:58.767" v="21" actId="1076"/>
          <ac:picMkLst>
            <pc:docMk/>
            <pc:sldMk cId="3669562875" sldId="270"/>
            <ac:picMk id="7" creationId="{ED57DE61-EA0F-4493-A529-B41E0A2AC1CA}"/>
          </ac:picMkLst>
        </pc:picChg>
      </pc:sldChg>
      <pc:sldChg chg="modSp mod">
        <pc:chgData name="Maricia Epps" userId="75634a34729a359e" providerId="LiveId" clId="{119DF1D2-827A-49F4-9A98-3F976AEB90C3}" dt="2021-12-17T02:14:24.912" v="4140" actId="1076"/>
        <pc:sldMkLst>
          <pc:docMk/>
          <pc:sldMk cId="660590940" sldId="271"/>
        </pc:sldMkLst>
        <pc:spChg chg="mod">
          <ac:chgData name="Maricia Epps" userId="75634a34729a359e" providerId="LiveId" clId="{119DF1D2-827A-49F4-9A98-3F976AEB90C3}" dt="2021-12-17T02:14:24.912" v="4140" actId="1076"/>
          <ac:spMkLst>
            <pc:docMk/>
            <pc:sldMk cId="660590940" sldId="271"/>
            <ac:spMk id="2" creationId="{35FCF965-A9E4-4FB1-BE6E-F3F2689FD91F}"/>
          </ac:spMkLst>
        </pc:spChg>
        <pc:picChg chg="mod modCrop">
          <ac:chgData name="Maricia Epps" userId="75634a34729a359e" providerId="LiveId" clId="{119DF1D2-827A-49F4-9A98-3F976AEB90C3}" dt="2021-12-15T00:02:04.521" v="41" actId="1076"/>
          <ac:picMkLst>
            <pc:docMk/>
            <pc:sldMk cId="660590940" sldId="271"/>
            <ac:picMk id="5" creationId="{357F3176-891D-45FA-B07D-0934D05BA7EA}"/>
          </ac:picMkLst>
        </pc:picChg>
        <pc:picChg chg="mod modCrop">
          <ac:chgData name="Maricia Epps" userId="75634a34729a359e" providerId="LiveId" clId="{119DF1D2-827A-49F4-9A98-3F976AEB90C3}" dt="2021-12-15T00:01:01.823" v="30" actId="1076"/>
          <ac:picMkLst>
            <pc:docMk/>
            <pc:sldMk cId="660590940" sldId="271"/>
            <ac:picMk id="7" creationId="{9473A54B-2BE2-47F9-9A20-4CC5D483E5CF}"/>
          </ac:picMkLst>
        </pc:picChg>
      </pc:sldChg>
      <pc:sldChg chg="addSp delSp modSp mod">
        <pc:chgData name="Maricia Epps" userId="75634a34729a359e" providerId="LiveId" clId="{119DF1D2-827A-49F4-9A98-3F976AEB90C3}" dt="2021-12-17T02:14:36.368" v="4144" actId="1076"/>
        <pc:sldMkLst>
          <pc:docMk/>
          <pc:sldMk cId="1970939897" sldId="272"/>
        </pc:sldMkLst>
        <pc:spChg chg="mod">
          <ac:chgData name="Maricia Epps" userId="75634a34729a359e" providerId="LiveId" clId="{119DF1D2-827A-49F4-9A98-3F976AEB90C3}" dt="2021-12-17T02:14:36.368" v="4144" actId="1076"/>
          <ac:spMkLst>
            <pc:docMk/>
            <pc:sldMk cId="1970939897" sldId="272"/>
            <ac:spMk id="2" creationId="{35FCF965-A9E4-4FB1-BE6E-F3F2689FD91F}"/>
          </ac:spMkLst>
        </pc:spChg>
        <pc:spChg chg="add del mod">
          <ac:chgData name="Maricia Epps" userId="75634a34729a359e" providerId="LiveId" clId="{119DF1D2-827A-49F4-9A98-3F976AEB90C3}" dt="2021-12-15T00:19:05.194" v="984" actId="21"/>
          <ac:spMkLst>
            <pc:docMk/>
            <pc:sldMk cId="1970939897" sldId="272"/>
            <ac:spMk id="4" creationId="{572D8F51-2DCA-4C9D-84B4-33FD1488F79D}"/>
          </ac:spMkLst>
        </pc:spChg>
        <pc:picChg chg="del">
          <ac:chgData name="Maricia Epps" userId="75634a34729a359e" providerId="LiveId" clId="{119DF1D2-827A-49F4-9A98-3F976AEB90C3}" dt="2021-12-15T00:18:20.395" v="981" actId="478"/>
          <ac:picMkLst>
            <pc:docMk/>
            <pc:sldMk cId="1970939897" sldId="272"/>
            <ac:picMk id="22" creationId="{851E1CBE-2B7C-4408-AD3F-5C9A8AE439D2}"/>
          </ac:picMkLst>
        </pc:picChg>
        <pc:picChg chg="del">
          <ac:chgData name="Maricia Epps" userId="75634a34729a359e" providerId="LiveId" clId="{119DF1D2-827A-49F4-9A98-3F976AEB90C3}" dt="2021-12-15T00:18:17.767" v="980" actId="478"/>
          <ac:picMkLst>
            <pc:docMk/>
            <pc:sldMk cId="1970939897" sldId="272"/>
            <ac:picMk id="24" creationId="{D8D79256-ABA7-49EE-8402-5B38C6033847}"/>
          </ac:picMkLst>
        </pc:picChg>
        <pc:picChg chg="mod modCrop">
          <ac:chgData name="Maricia Epps" userId="75634a34729a359e" providerId="LiveId" clId="{119DF1D2-827A-49F4-9A98-3F976AEB90C3}" dt="2021-12-15T00:19:58.246" v="993" actId="1076"/>
          <ac:picMkLst>
            <pc:docMk/>
            <pc:sldMk cId="1970939897" sldId="272"/>
            <ac:picMk id="26" creationId="{B827A079-6171-40BB-BCD0-3D81170C887B}"/>
          </ac:picMkLst>
        </pc:picChg>
      </pc:sldChg>
      <pc:sldChg chg="modSp mod">
        <pc:chgData name="Maricia Epps" userId="75634a34729a359e" providerId="LiveId" clId="{119DF1D2-827A-49F4-9A98-3F976AEB90C3}" dt="2021-12-17T02:14:59.809" v="4147" actId="732"/>
        <pc:sldMkLst>
          <pc:docMk/>
          <pc:sldMk cId="3187156960" sldId="273"/>
        </pc:sldMkLst>
        <pc:spChg chg="mod">
          <ac:chgData name="Maricia Epps" userId="75634a34729a359e" providerId="LiveId" clId="{119DF1D2-827A-49F4-9A98-3F976AEB90C3}" dt="2021-12-17T02:14:48.178" v="4146" actId="1076"/>
          <ac:spMkLst>
            <pc:docMk/>
            <pc:sldMk cId="3187156960" sldId="273"/>
            <ac:spMk id="2" creationId="{35FCF965-A9E4-4FB1-BE6E-F3F2689FD91F}"/>
          </ac:spMkLst>
        </pc:spChg>
        <pc:picChg chg="mod modCrop">
          <ac:chgData name="Maricia Epps" userId="75634a34729a359e" providerId="LiveId" clId="{119DF1D2-827A-49F4-9A98-3F976AEB90C3}" dt="2021-12-17T02:14:59.809" v="4147" actId="732"/>
          <ac:picMkLst>
            <pc:docMk/>
            <pc:sldMk cId="3187156960" sldId="273"/>
            <ac:picMk id="9" creationId="{3A6E125F-B152-473B-8162-964268D89D36}"/>
          </ac:picMkLst>
        </pc:picChg>
      </pc:sldChg>
      <pc:sldChg chg="modSp mod">
        <pc:chgData name="Maricia Epps" userId="75634a34729a359e" providerId="LiveId" clId="{119DF1D2-827A-49F4-9A98-3F976AEB90C3}" dt="2021-12-17T02:16:00.177" v="4158" actId="1076"/>
        <pc:sldMkLst>
          <pc:docMk/>
          <pc:sldMk cId="1329863401" sldId="274"/>
        </pc:sldMkLst>
        <pc:spChg chg="mod">
          <ac:chgData name="Maricia Epps" userId="75634a34729a359e" providerId="LiveId" clId="{119DF1D2-827A-49F4-9A98-3F976AEB90C3}" dt="2021-12-17T02:15:38.872" v="4154" actId="1076"/>
          <ac:spMkLst>
            <pc:docMk/>
            <pc:sldMk cId="1329863401" sldId="274"/>
            <ac:spMk id="2" creationId="{35FCF965-A9E4-4FB1-BE6E-F3F2689FD91F}"/>
          </ac:spMkLst>
        </pc:spChg>
        <pc:picChg chg="mod modCrop">
          <ac:chgData name="Maricia Epps" userId="75634a34729a359e" providerId="LiveId" clId="{119DF1D2-827A-49F4-9A98-3F976AEB90C3}" dt="2021-12-17T02:16:00.177" v="4158" actId="1076"/>
          <ac:picMkLst>
            <pc:docMk/>
            <pc:sldMk cId="1329863401" sldId="274"/>
            <ac:picMk id="5" creationId="{5DC221F7-04B2-43A6-B93B-8F572235A9FE}"/>
          </ac:picMkLst>
        </pc:picChg>
      </pc:sldChg>
      <pc:sldChg chg="modSp mod">
        <pc:chgData name="Maricia Epps" userId="75634a34729a359e" providerId="LiveId" clId="{119DF1D2-827A-49F4-9A98-3F976AEB90C3}" dt="2021-12-17T02:16:10.692" v="4159" actId="1076"/>
        <pc:sldMkLst>
          <pc:docMk/>
          <pc:sldMk cId="319435225" sldId="275"/>
        </pc:sldMkLst>
        <pc:spChg chg="mod">
          <ac:chgData name="Maricia Epps" userId="75634a34729a359e" providerId="LiveId" clId="{119DF1D2-827A-49F4-9A98-3F976AEB90C3}" dt="2021-12-17T02:16:10.692" v="4159" actId="1076"/>
          <ac:spMkLst>
            <pc:docMk/>
            <pc:sldMk cId="319435225" sldId="275"/>
            <ac:spMk id="2" creationId="{35FCF965-A9E4-4FB1-BE6E-F3F2689FD91F}"/>
          </ac:spMkLst>
        </pc:spChg>
      </pc:sldChg>
      <pc:sldChg chg="modSp mod">
        <pc:chgData name="Maricia Epps" userId="75634a34729a359e" providerId="LiveId" clId="{119DF1D2-827A-49F4-9A98-3F976AEB90C3}" dt="2021-12-17T02:16:26.132" v="4162" actId="1076"/>
        <pc:sldMkLst>
          <pc:docMk/>
          <pc:sldMk cId="2606869548" sldId="276"/>
        </pc:sldMkLst>
        <pc:spChg chg="mod">
          <ac:chgData name="Maricia Epps" userId="75634a34729a359e" providerId="LiveId" clId="{119DF1D2-827A-49F4-9A98-3F976AEB90C3}" dt="2021-12-17T02:16:26.132" v="4162" actId="1076"/>
          <ac:spMkLst>
            <pc:docMk/>
            <pc:sldMk cId="2606869548" sldId="276"/>
            <ac:spMk id="2" creationId="{35FCF965-A9E4-4FB1-BE6E-F3F2689FD91F}"/>
          </ac:spMkLst>
        </pc:spChg>
      </pc:sldChg>
      <pc:sldChg chg="modSp mod">
        <pc:chgData name="Maricia Epps" userId="75634a34729a359e" providerId="LiveId" clId="{119DF1D2-827A-49F4-9A98-3F976AEB90C3}" dt="2021-12-17T02:17:12.724" v="4168" actId="1076"/>
        <pc:sldMkLst>
          <pc:docMk/>
          <pc:sldMk cId="2245227247" sldId="277"/>
        </pc:sldMkLst>
        <pc:spChg chg="mod">
          <ac:chgData name="Maricia Epps" userId="75634a34729a359e" providerId="LiveId" clId="{119DF1D2-827A-49F4-9A98-3F976AEB90C3}" dt="2021-12-17T02:17:12.724" v="4168" actId="1076"/>
          <ac:spMkLst>
            <pc:docMk/>
            <pc:sldMk cId="2245227247" sldId="277"/>
            <ac:spMk id="2" creationId="{35FCF965-A9E4-4FB1-BE6E-F3F2689FD91F}"/>
          </ac:spMkLst>
        </pc:spChg>
        <pc:picChg chg="mod modCrop">
          <ac:chgData name="Maricia Epps" userId="75634a34729a359e" providerId="LiveId" clId="{119DF1D2-827A-49F4-9A98-3F976AEB90C3}" dt="2021-12-17T02:17:02.061" v="4165" actId="1076"/>
          <ac:picMkLst>
            <pc:docMk/>
            <pc:sldMk cId="2245227247" sldId="277"/>
            <ac:picMk id="5" creationId="{7588A8C1-88FA-4145-851A-0DAFBA1C691A}"/>
          </ac:picMkLst>
        </pc:picChg>
      </pc:sldChg>
      <pc:sldChg chg="modSp mod">
        <pc:chgData name="Maricia Epps" userId="75634a34729a359e" providerId="LiveId" clId="{119DF1D2-827A-49F4-9A98-3F976AEB90C3}" dt="2021-12-17T02:17:29.154" v="4172" actId="1076"/>
        <pc:sldMkLst>
          <pc:docMk/>
          <pc:sldMk cId="4117332593" sldId="278"/>
        </pc:sldMkLst>
        <pc:spChg chg="mod">
          <ac:chgData name="Maricia Epps" userId="75634a34729a359e" providerId="LiveId" clId="{119DF1D2-827A-49F4-9A98-3F976AEB90C3}" dt="2021-12-17T02:17:29.154" v="4172" actId="1076"/>
          <ac:spMkLst>
            <pc:docMk/>
            <pc:sldMk cId="4117332593" sldId="278"/>
            <ac:spMk id="2" creationId="{35FCF965-A9E4-4FB1-BE6E-F3F2689FD91F}"/>
          </ac:spMkLst>
        </pc:spChg>
      </pc:sldChg>
      <pc:sldChg chg="modSp mod">
        <pc:chgData name="Maricia Epps" userId="75634a34729a359e" providerId="LiveId" clId="{119DF1D2-827A-49F4-9A98-3F976AEB90C3}" dt="2021-12-17T02:18:03.421" v="4178" actId="1076"/>
        <pc:sldMkLst>
          <pc:docMk/>
          <pc:sldMk cId="2680323276" sldId="279"/>
        </pc:sldMkLst>
        <pc:spChg chg="mod">
          <ac:chgData name="Maricia Epps" userId="75634a34729a359e" providerId="LiveId" clId="{119DF1D2-827A-49F4-9A98-3F976AEB90C3}" dt="2021-12-17T02:18:03.421" v="4178" actId="1076"/>
          <ac:spMkLst>
            <pc:docMk/>
            <pc:sldMk cId="2680323276" sldId="279"/>
            <ac:spMk id="2" creationId="{35FCF965-A9E4-4FB1-BE6E-F3F2689FD91F}"/>
          </ac:spMkLst>
        </pc:spChg>
        <pc:picChg chg="mod modCrop">
          <ac:chgData name="Maricia Epps" userId="75634a34729a359e" providerId="LiveId" clId="{119DF1D2-827A-49F4-9A98-3F976AEB90C3}" dt="2021-12-15T00:21:12.693" v="1017" actId="1076"/>
          <ac:picMkLst>
            <pc:docMk/>
            <pc:sldMk cId="2680323276" sldId="279"/>
            <ac:picMk id="5" creationId="{50948DB1-C070-4667-87E1-4FE6EA8B9279}"/>
          </ac:picMkLst>
        </pc:picChg>
      </pc:sldChg>
      <pc:sldChg chg="modSp mod">
        <pc:chgData name="Maricia Epps" userId="75634a34729a359e" providerId="LiveId" clId="{119DF1D2-827A-49F4-9A98-3F976AEB90C3}" dt="2021-12-17T02:18:17.706" v="4181" actId="1076"/>
        <pc:sldMkLst>
          <pc:docMk/>
          <pc:sldMk cId="1162184570" sldId="280"/>
        </pc:sldMkLst>
        <pc:spChg chg="mod">
          <ac:chgData name="Maricia Epps" userId="75634a34729a359e" providerId="LiveId" clId="{119DF1D2-827A-49F4-9A98-3F976AEB90C3}" dt="2021-12-17T02:18:17.706" v="4181" actId="1076"/>
          <ac:spMkLst>
            <pc:docMk/>
            <pc:sldMk cId="1162184570" sldId="280"/>
            <ac:spMk id="2" creationId="{35FCF965-A9E4-4FB1-BE6E-F3F2689FD91F}"/>
          </ac:spMkLst>
        </pc:spChg>
        <pc:picChg chg="mod">
          <ac:chgData name="Maricia Epps" userId="75634a34729a359e" providerId="LiveId" clId="{119DF1D2-827A-49F4-9A98-3F976AEB90C3}" dt="2021-12-17T02:09:37.992" v="4085"/>
          <ac:picMkLst>
            <pc:docMk/>
            <pc:sldMk cId="1162184570" sldId="280"/>
            <ac:picMk id="7" creationId="{3B91A789-B021-4BB2-BC8E-C5D00CD95D90}"/>
          </ac:picMkLst>
        </pc:picChg>
      </pc:sldChg>
      <pc:sldChg chg="modSp mod">
        <pc:chgData name="Maricia Epps" userId="75634a34729a359e" providerId="LiveId" clId="{119DF1D2-827A-49F4-9A98-3F976AEB90C3}" dt="2021-12-17T02:18:42.904" v="4186" actId="14100"/>
        <pc:sldMkLst>
          <pc:docMk/>
          <pc:sldMk cId="4112701045" sldId="281"/>
        </pc:sldMkLst>
        <pc:spChg chg="mod">
          <ac:chgData name="Maricia Epps" userId="75634a34729a359e" providerId="LiveId" clId="{119DF1D2-827A-49F4-9A98-3F976AEB90C3}" dt="2021-12-17T02:18:28.856" v="4183" actId="1076"/>
          <ac:spMkLst>
            <pc:docMk/>
            <pc:sldMk cId="4112701045" sldId="281"/>
            <ac:spMk id="2" creationId="{35FCF965-A9E4-4FB1-BE6E-F3F2689FD91F}"/>
          </ac:spMkLst>
        </pc:spChg>
        <pc:picChg chg="mod modCrop">
          <ac:chgData name="Maricia Epps" userId="75634a34729a359e" providerId="LiveId" clId="{119DF1D2-827A-49F4-9A98-3F976AEB90C3}" dt="2021-12-17T02:18:42.904" v="4186" actId="14100"/>
          <ac:picMkLst>
            <pc:docMk/>
            <pc:sldMk cId="4112701045" sldId="281"/>
            <ac:picMk id="5" creationId="{36BC9E45-9827-48AA-9489-B37BD777B63C}"/>
          </ac:picMkLst>
        </pc:picChg>
      </pc:sldChg>
      <pc:sldChg chg="modSp mod">
        <pc:chgData name="Maricia Epps" userId="75634a34729a359e" providerId="LiveId" clId="{119DF1D2-827A-49F4-9A98-3F976AEB90C3}" dt="2021-12-17T02:19:38.902" v="4191" actId="1076"/>
        <pc:sldMkLst>
          <pc:docMk/>
          <pc:sldMk cId="664760088" sldId="282"/>
        </pc:sldMkLst>
        <pc:spChg chg="mod">
          <ac:chgData name="Maricia Epps" userId="75634a34729a359e" providerId="LiveId" clId="{119DF1D2-827A-49F4-9A98-3F976AEB90C3}" dt="2021-12-17T02:19:38.902" v="4191" actId="1076"/>
          <ac:spMkLst>
            <pc:docMk/>
            <pc:sldMk cId="664760088" sldId="282"/>
            <ac:spMk id="2" creationId="{35FCF965-A9E4-4FB1-BE6E-F3F2689FD91F}"/>
          </ac:spMkLst>
        </pc:spChg>
        <pc:picChg chg="mod modCrop">
          <ac:chgData name="Maricia Epps" userId="75634a34729a359e" providerId="LiveId" clId="{119DF1D2-827A-49F4-9A98-3F976AEB90C3}" dt="2021-12-17T02:19:31.780" v="4189" actId="1076"/>
          <ac:picMkLst>
            <pc:docMk/>
            <pc:sldMk cId="664760088" sldId="282"/>
            <ac:picMk id="5" creationId="{A331FACF-2724-4F1D-B552-92E357D02084}"/>
          </ac:picMkLst>
        </pc:picChg>
      </pc:sldChg>
      <pc:sldChg chg="addSp delSp modSp new mod ord modClrScheme chgLayout">
        <pc:chgData name="Maricia Epps" userId="75634a34729a359e" providerId="LiveId" clId="{119DF1D2-827A-49F4-9A98-3F976AEB90C3}" dt="2021-12-17T02:11:33.650" v="4111" actId="1076"/>
        <pc:sldMkLst>
          <pc:docMk/>
          <pc:sldMk cId="878586170" sldId="283"/>
        </pc:sldMkLst>
        <pc:spChg chg="add del mod">
          <ac:chgData name="Maricia Epps" userId="75634a34729a359e" providerId="LiveId" clId="{119DF1D2-827A-49F4-9A98-3F976AEB90C3}" dt="2021-12-15T00:05:17.849" v="48" actId="767"/>
          <ac:spMkLst>
            <pc:docMk/>
            <pc:sldMk cId="878586170" sldId="283"/>
            <ac:spMk id="2" creationId="{8DCB148D-5E3A-4200-91F5-989B98ECE288}"/>
          </ac:spMkLst>
        </pc:spChg>
        <pc:spChg chg="add mod">
          <ac:chgData name="Maricia Epps" userId="75634a34729a359e" providerId="LiveId" clId="{119DF1D2-827A-49F4-9A98-3F976AEB90C3}" dt="2021-12-17T02:11:33.650" v="4111" actId="1076"/>
          <ac:spMkLst>
            <pc:docMk/>
            <pc:sldMk cId="878586170" sldId="283"/>
            <ac:spMk id="3" creationId="{24B158B5-43D7-4225-9B5A-F637E80C1EC3}"/>
          </ac:spMkLst>
        </pc:spChg>
        <pc:spChg chg="add mod">
          <ac:chgData name="Maricia Epps" userId="75634a34729a359e" providerId="LiveId" clId="{119DF1D2-827A-49F4-9A98-3F976AEB90C3}" dt="2021-12-15T00:16:34.051" v="922"/>
          <ac:spMkLst>
            <pc:docMk/>
            <pc:sldMk cId="878586170" sldId="283"/>
            <ac:spMk id="4" creationId="{F4BD88E7-5617-4ECF-ABD9-246276C172B0}"/>
          </ac:spMkLst>
        </pc:spChg>
      </pc:sldChg>
      <pc:sldChg chg="new del">
        <pc:chgData name="Maricia Epps" userId="75634a34729a359e" providerId="LiveId" clId="{119DF1D2-827A-49F4-9A98-3F976AEB90C3}" dt="2021-12-15T00:02:51.516" v="43" actId="2696"/>
        <pc:sldMkLst>
          <pc:docMk/>
          <pc:sldMk cId="4059930969" sldId="283"/>
        </pc:sldMkLst>
      </pc:sldChg>
      <pc:sldChg chg="modSp new mod">
        <pc:chgData name="Maricia Epps" userId="75634a34729a359e" providerId="LiveId" clId="{119DF1D2-827A-49F4-9A98-3F976AEB90C3}" dt="2021-12-17T02:10:34.203" v="4100" actId="1076"/>
        <pc:sldMkLst>
          <pc:docMk/>
          <pc:sldMk cId="1083620477" sldId="284"/>
        </pc:sldMkLst>
        <pc:spChg chg="mod">
          <ac:chgData name="Maricia Epps" userId="75634a34729a359e" providerId="LiveId" clId="{119DF1D2-827A-49F4-9A98-3F976AEB90C3}" dt="2021-12-17T02:10:34.203" v="4100" actId="1076"/>
          <ac:spMkLst>
            <pc:docMk/>
            <pc:sldMk cId="1083620477" sldId="284"/>
            <ac:spMk id="2" creationId="{4E154020-F37E-4F79-9BC6-127D28EEA4D1}"/>
          </ac:spMkLst>
        </pc:spChg>
      </pc:sldChg>
      <pc:sldChg chg="modSp new mod">
        <pc:chgData name="Maricia Epps" userId="75634a34729a359e" providerId="LiveId" clId="{119DF1D2-827A-49F4-9A98-3F976AEB90C3}" dt="2021-12-17T02:10:24.397" v="4099" actId="404"/>
        <pc:sldMkLst>
          <pc:docMk/>
          <pc:sldMk cId="3323419670" sldId="285"/>
        </pc:sldMkLst>
        <pc:spChg chg="mod">
          <ac:chgData name="Maricia Epps" userId="75634a34729a359e" providerId="LiveId" clId="{119DF1D2-827A-49F4-9A98-3F976AEB90C3}" dt="2021-12-17T02:10:24.397" v="4099" actId="404"/>
          <ac:spMkLst>
            <pc:docMk/>
            <pc:sldMk cId="3323419670" sldId="285"/>
            <ac:spMk id="2" creationId="{ADC90E6F-472A-4C96-929A-7B6787BB20C4}"/>
          </ac:spMkLst>
        </pc:spChg>
      </pc:sldChg>
      <pc:sldChg chg="addSp delSp modSp new mod ord modClrScheme chgLayout">
        <pc:chgData name="Maricia Epps" userId="75634a34729a359e" providerId="LiveId" clId="{119DF1D2-827A-49F4-9A98-3F976AEB90C3}" dt="2021-12-17T02:13:53.760" v="4134" actId="1076"/>
        <pc:sldMkLst>
          <pc:docMk/>
          <pc:sldMk cId="3205197495" sldId="286"/>
        </pc:sldMkLst>
        <pc:spChg chg="del mod ord">
          <ac:chgData name="Maricia Epps" userId="75634a34729a359e" providerId="LiveId" clId="{119DF1D2-827A-49F4-9A98-3F976AEB90C3}" dt="2021-12-15T00:26:38.582" v="1212" actId="700"/>
          <ac:spMkLst>
            <pc:docMk/>
            <pc:sldMk cId="3205197495" sldId="286"/>
            <ac:spMk id="2" creationId="{862CD8C4-2DEF-4AE3-B1ED-96AEE290E686}"/>
          </ac:spMkLst>
        </pc:spChg>
        <pc:spChg chg="del">
          <ac:chgData name="Maricia Epps" userId="75634a34729a359e" providerId="LiveId" clId="{119DF1D2-827A-49F4-9A98-3F976AEB90C3}" dt="2021-12-15T00:26:38.582" v="1212" actId="700"/>
          <ac:spMkLst>
            <pc:docMk/>
            <pc:sldMk cId="3205197495" sldId="286"/>
            <ac:spMk id="3" creationId="{65E9AB1C-BCCA-48A7-9844-7BCB4A395FA4}"/>
          </ac:spMkLst>
        </pc:spChg>
        <pc:spChg chg="del">
          <ac:chgData name="Maricia Epps" userId="75634a34729a359e" providerId="LiveId" clId="{119DF1D2-827A-49F4-9A98-3F976AEB90C3}" dt="2021-12-15T00:26:38.582" v="1212" actId="700"/>
          <ac:spMkLst>
            <pc:docMk/>
            <pc:sldMk cId="3205197495" sldId="286"/>
            <ac:spMk id="4" creationId="{321C059D-D805-451E-815D-0DBB6476C95F}"/>
          </ac:spMkLst>
        </pc:spChg>
        <pc:spChg chg="add mod ord">
          <ac:chgData name="Maricia Epps" userId="75634a34729a359e" providerId="LiveId" clId="{119DF1D2-827A-49F4-9A98-3F976AEB90C3}" dt="2021-12-17T02:13:53.760" v="4134" actId="1076"/>
          <ac:spMkLst>
            <pc:docMk/>
            <pc:sldMk cId="3205197495" sldId="286"/>
            <ac:spMk id="5" creationId="{EB22CF7E-3D3C-4A0C-B2B5-6BD1EA7F85B8}"/>
          </ac:spMkLst>
        </pc:spChg>
      </pc:sldChg>
      <pc:sldChg chg="modSp new mod">
        <pc:chgData name="Maricia Epps" userId="75634a34729a359e" providerId="LiveId" clId="{119DF1D2-827A-49F4-9A98-3F976AEB90C3}" dt="2021-12-17T02:15:25.034" v="4152" actId="404"/>
        <pc:sldMkLst>
          <pc:docMk/>
          <pc:sldMk cId="2506860353" sldId="287"/>
        </pc:sldMkLst>
        <pc:spChg chg="mod">
          <ac:chgData name="Maricia Epps" userId="75634a34729a359e" providerId="LiveId" clId="{119DF1D2-827A-49F4-9A98-3F976AEB90C3}" dt="2021-12-17T02:15:25.034" v="4152" actId="404"/>
          <ac:spMkLst>
            <pc:docMk/>
            <pc:sldMk cId="2506860353" sldId="287"/>
            <ac:spMk id="2" creationId="{B85544D1-B104-4DF9-BC32-368ADD6ACCCE}"/>
          </ac:spMkLst>
        </pc:spChg>
      </pc:sldChg>
      <pc:sldChg chg="modSp new mod">
        <pc:chgData name="Maricia Epps" userId="75634a34729a359e" providerId="LiveId" clId="{119DF1D2-827A-49F4-9A98-3F976AEB90C3}" dt="2021-12-17T02:17:42.295" v="4174" actId="1076"/>
        <pc:sldMkLst>
          <pc:docMk/>
          <pc:sldMk cId="1192875106" sldId="288"/>
        </pc:sldMkLst>
        <pc:spChg chg="mod">
          <ac:chgData name="Maricia Epps" userId="75634a34729a359e" providerId="LiveId" clId="{119DF1D2-827A-49F4-9A98-3F976AEB90C3}" dt="2021-12-17T02:17:42.295" v="4174" actId="1076"/>
          <ac:spMkLst>
            <pc:docMk/>
            <pc:sldMk cId="1192875106" sldId="288"/>
            <ac:spMk id="2" creationId="{85400BC4-9F75-40A8-8566-F50FA9B89913}"/>
          </ac:spMkLst>
        </pc:spChg>
      </pc:sldChg>
      <pc:sldChg chg="modSp new mod">
        <pc:chgData name="Maricia Epps" userId="75634a34729a359e" providerId="LiveId" clId="{119DF1D2-827A-49F4-9A98-3F976AEB90C3}" dt="2021-12-17T02:19:46.282" v="4193" actId="1076"/>
        <pc:sldMkLst>
          <pc:docMk/>
          <pc:sldMk cId="1686569288" sldId="289"/>
        </pc:sldMkLst>
        <pc:spChg chg="mod">
          <ac:chgData name="Maricia Epps" userId="75634a34729a359e" providerId="LiveId" clId="{119DF1D2-827A-49F4-9A98-3F976AEB90C3}" dt="2021-12-17T02:19:46.282" v="4193" actId="1076"/>
          <ac:spMkLst>
            <pc:docMk/>
            <pc:sldMk cId="1686569288" sldId="289"/>
            <ac:spMk id="2" creationId="{1CDD7273-FB9B-43DF-837D-E81292D4C005}"/>
          </ac:spMkLst>
        </pc:spChg>
        <pc:spChg chg="mod">
          <ac:chgData name="Maricia Epps" userId="75634a34729a359e" providerId="LiveId" clId="{119DF1D2-827A-49F4-9A98-3F976AEB90C3}" dt="2021-12-17T02:09:37.992" v="4085"/>
          <ac:spMkLst>
            <pc:docMk/>
            <pc:sldMk cId="1686569288" sldId="289"/>
            <ac:spMk id="3" creationId="{E41248C3-7013-474A-8ACF-6ABA6B8A3FAC}"/>
          </ac:spMkLst>
        </pc:spChg>
      </pc:sldChg>
      <pc:sldChg chg="modSp new mod">
        <pc:chgData name="Maricia Epps" userId="75634a34729a359e" providerId="LiveId" clId="{119DF1D2-827A-49F4-9A98-3F976AEB90C3}" dt="2021-12-17T02:19:57.004" v="4195" actId="1076"/>
        <pc:sldMkLst>
          <pc:docMk/>
          <pc:sldMk cId="345173694" sldId="290"/>
        </pc:sldMkLst>
        <pc:spChg chg="mod">
          <ac:chgData name="Maricia Epps" userId="75634a34729a359e" providerId="LiveId" clId="{119DF1D2-827A-49F4-9A98-3F976AEB90C3}" dt="2021-12-17T02:19:57.004" v="4195" actId="1076"/>
          <ac:spMkLst>
            <pc:docMk/>
            <pc:sldMk cId="345173694" sldId="290"/>
            <ac:spMk id="2" creationId="{4957B590-C0E3-4969-A391-C60E317B5DCB}"/>
          </ac:spMkLst>
        </pc:spChg>
        <pc:spChg chg="mod">
          <ac:chgData name="Maricia Epps" userId="75634a34729a359e" providerId="LiveId" clId="{119DF1D2-827A-49F4-9A98-3F976AEB90C3}" dt="2021-12-17T02:09:37.992" v="4085"/>
          <ac:spMkLst>
            <pc:docMk/>
            <pc:sldMk cId="345173694" sldId="290"/>
            <ac:spMk id="3" creationId="{632FE7AA-7243-40AA-AC60-07B8CBA3CC17}"/>
          </ac:spMkLst>
        </pc:spChg>
      </pc:sldChg>
      <pc:sldChg chg="modSp new mod">
        <pc:chgData name="Maricia Epps" userId="75634a34729a359e" providerId="LiveId" clId="{119DF1D2-827A-49F4-9A98-3F976AEB90C3}" dt="2021-12-17T02:20:04.314" v="4197" actId="1076"/>
        <pc:sldMkLst>
          <pc:docMk/>
          <pc:sldMk cId="2532477544" sldId="291"/>
        </pc:sldMkLst>
        <pc:spChg chg="mod">
          <ac:chgData name="Maricia Epps" userId="75634a34729a359e" providerId="LiveId" clId="{119DF1D2-827A-49F4-9A98-3F976AEB90C3}" dt="2021-12-17T02:20:04.314" v="4197" actId="1076"/>
          <ac:spMkLst>
            <pc:docMk/>
            <pc:sldMk cId="2532477544" sldId="291"/>
            <ac:spMk id="2" creationId="{9E1DED2E-22A4-4509-9E4D-F1728FA647F4}"/>
          </ac:spMkLst>
        </pc:spChg>
        <pc:spChg chg="mod">
          <ac:chgData name="Maricia Epps" userId="75634a34729a359e" providerId="LiveId" clId="{119DF1D2-827A-49F4-9A98-3F976AEB90C3}" dt="2021-12-17T02:09:37.992" v="4085"/>
          <ac:spMkLst>
            <pc:docMk/>
            <pc:sldMk cId="2532477544" sldId="291"/>
            <ac:spMk id="3" creationId="{CFCA2C60-D4B2-4531-A183-9C141ED2CBFC}"/>
          </ac:spMkLst>
        </pc:spChg>
      </pc:sldChg>
      <pc:sldChg chg="modSp new del mod">
        <pc:chgData name="Maricia Epps" userId="75634a34729a359e" providerId="LiveId" clId="{119DF1D2-827A-49F4-9A98-3F976AEB90C3}" dt="2021-12-15T04:04:43.757" v="1622" actId="2696"/>
        <pc:sldMkLst>
          <pc:docMk/>
          <pc:sldMk cId="1014871394" sldId="292"/>
        </pc:sldMkLst>
        <pc:spChg chg="mod">
          <ac:chgData name="Maricia Epps" userId="75634a34729a359e" providerId="LiveId" clId="{119DF1D2-827A-49F4-9A98-3F976AEB90C3}" dt="2021-12-15T04:03:50.122" v="1621" actId="20577"/>
          <ac:spMkLst>
            <pc:docMk/>
            <pc:sldMk cId="1014871394" sldId="292"/>
            <ac:spMk id="2" creationId="{65BD7615-0228-4CE8-B5DE-71CA373EDBD8}"/>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E574BDDD-E77C-4F65-80AE-A2B49D0566BE}" type="datetimeFigureOut">
              <a:rPr lang="en-US" smtClean="0"/>
              <a:t>12/16/2021</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3571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74BDDD-E77C-4F65-80AE-A2B49D0566BE}" type="datetimeFigureOut">
              <a:rPr lang="en-US" smtClean="0"/>
              <a:t>12/16/2021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426531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E574BDDD-E77C-4F65-80AE-A2B49D0566BE}" type="datetimeFigureOut">
              <a:rPr lang="en-US" smtClean="0"/>
              <a:t>12/16/2021</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113279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E574BDDD-E77C-4F65-80AE-A2B49D0566BE}" type="datetimeFigureOut">
              <a:rPr lang="en-US" smtClean="0"/>
              <a:t>12/16/2021</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6C689097-B4E2-4F9F-9CBE-5C04691F4EBF}" type="slidenum">
              <a:rPr lang="en-US" smtClean="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823780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E574BDDD-E77C-4F65-80AE-A2B49D0566BE}" type="datetimeFigureOut">
              <a:rPr lang="en-US" smtClean="0"/>
              <a:t>12/16/2021</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721887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574BDDD-E77C-4F65-80AE-A2B49D0566BE}" type="datetimeFigureOut">
              <a:rPr lang="en-US" smtClean="0"/>
              <a:t>12/16/2021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674479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574BDDD-E77C-4F65-80AE-A2B49D0566BE}" type="datetimeFigureOut">
              <a:rPr lang="en-US" smtClean="0"/>
              <a:t>12/16/2021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268724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41708009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E574BDDD-E77C-4F65-80AE-A2B49D0566BE}" type="datetimeFigureOut">
              <a:rPr lang="en-US" smtClean="0"/>
              <a:t>12/16/2021</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4042765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12/16/2021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823734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E574BDDD-E77C-4F65-80AE-A2B49D0566BE}" type="datetimeFigureOut">
              <a:rPr lang="en-US" smtClean="0"/>
              <a:t>12/16/2021</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041743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74BDDD-E77C-4F65-80AE-A2B49D0566BE}" type="datetimeFigureOut">
              <a:rPr lang="en-US" smtClean="0"/>
              <a:t>12/16/2021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66626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74BDDD-E77C-4F65-80AE-A2B49D0566BE}" type="datetimeFigureOut">
              <a:rPr lang="en-US" smtClean="0"/>
              <a:t>12/16/2021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761218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74BDDD-E77C-4F65-80AE-A2B49D0566BE}" type="datetimeFigureOut">
              <a:rPr lang="en-US" smtClean="0"/>
              <a:t>12/16/2021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694467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74BDDD-E77C-4F65-80AE-A2B49D0566BE}" type="datetimeFigureOut">
              <a:rPr lang="en-US" smtClean="0"/>
              <a:t>12/16/2021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729092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74BDDD-E77C-4F65-80AE-A2B49D0566BE}" type="datetimeFigureOut">
              <a:rPr lang="en-US" smtClean="0"/>
              <a:t>12/16/2021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903556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74BDDD-E77C-4F65-80AE-A2B49D0566BE}" type="datetimeFigureOut">
              <a:rPr lang="en-US" smtClean="0"/>
              <a:t>12/16/2021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396876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574BDDD-E77C-4F65-80AE-A2B49D0566BE}" type="datetimeFigureOut">
              <a:rPr lang="en-US" smtClean="0"/>
              <a:t>12/16/2021</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C689097-B4E2-4F9F-9CBE-5C04691F4EBF}" type="slidenum">
              <a:rPr lang="en-US" smtClean="0"/>
              <a:t>‹#›</a:t>
            </a:fld>
            <a:endParaRPr lang="en-US"/>
          </a:p>
        </p:txBody>
      </p:sp>
    </p:spTree>
    <p:extLst>
      <p:ext uri="{BB962C8B-B14F-4D97-AF65-F5344CB8AC3E}">
        <p14:creationId xmlns:p14="http://schemas.microsoft.com/office/powerpoint/2010/main" val="1365899973"/>
      </p:ext>
    </p:extLst>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G"/><Relationship Id="rId2" Type="http://schemas.openxmlformats.org/officeDocument/2006/relationships/image" Target="../media/image5.jpeg"/><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a:xfrm>
            <a:off x="1371600" y="1173707"/>
            <a:ext cx="9448800" cy="1655762"/>
          </a:xfrm>
        </p:spPr>
        <p:txBody>
          <a:bodyPr>
            <a:normAutofit/>
          </a:bodyPr>
          <a:lstStyle/>
          <a:p>
            <a:pPr algn="ctr"/>
            <a:r>
              <a:rPr lang="en-US" sz="4800" dirty="0"/>
              <a:t>Smart Home Security System</a:t>
            </a:r>
            <a:br>
              <a:rPr lang="en-US" sz="4800" dirty="0"/>
            </a:br>
            <a:endParaRPr lang="en-US" sz="4800" dirty="0"/>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a:xfrm>
            <a:off x="1524000" y="2304327"/>
            <a:ext cx="9144000" cy="525142"/>
          </a:xfrm>
        </p:spPr>
        <p:txBody>
          <a:bodyPr/>
          <a:lstStyle/>
          <a:p>
            <a:pPr algn="ctr"/>
            <a:r>
              <a:rPr lang="en-US" dirty="0"/>
              <a:t>By: Maricia Epps</a:t>
            </a:r>
          </a:p>
        </p:txBody>
      </p:sp>
    </p:spTree>
    <p:extLst>
      <p:ext uri="{BB962C8B-B14F-4D97-AF65-F5344CB8AC3E}">
        <p14:creationId xmlns:p14="http://schemas.microsoft.com/office/powerpoint/2010/main" val="18891226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0" y="242141"/>
            <a:ext cx="8610600" cy="1293028"/>
          </a:xfrm>
        </p:spPr>
        <p:txBody>
          <a:bodyPr>
            <a:normAutofit/>
          </a:bodyPr>
          <a:lstStyle/>
          <a:p>
            <a:pPr algn="l"/>
            <a:r>
              <a:rPr lang="en-US" b="1" u="sng" dirty="0"/>
              <a:t>Serial Monitor </a:t>
            </a:r>
          </a:p>
        </p:txBody>
      </p:sp>
      <p:pic>
        <p:nvPicPr>
          <p:cNvPr id="5" name="Content Placeholder 4" descr="Graphical user interface, text, application, Word&#10;&#10;Description automatically generated">
            <a:extLst>
              <a:ext uri="{FF2B5EF4-FFF2-40B4-BE49-F238E27FC236}">
                <a16:creationId xmlns:a16="http://schemas.microsoft.com/office/drawing/2014/main" id="{4773EC79-2FD2-4A02-B4D7-859FE50FF96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 r="-766" b="4557"/>
          <a:stretch/>
        </p:blipFill>
        <p:spPr>
          <a:xfrm>
            <a:off x="715426" y="1357087"/>
            <a:ext cx="9859167" cy="5250189"/>
          </a:xfrm>
        </p:spPr>
      </p:pic>
    </p:spTree>
    <p:extLst>
      <p:ext uri="{BB962C8B-B14F-4D97-AF65-F5344CB8AC3E}">
        <p14:creationId xmlns:p14="http://schemas.microsoft.com/office/powerpoint/2010/main" val="1521774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22CF7E-3D3C-4A0C-B2B5-6BD1EA7F85B8}"/>
              </a:ext>
            </a:extLst>
          </p:cNvPr>
          <p:cNvSpPr>
            <a:spLocks noGrp="1"/>
          </p:cNvSpPr>
          <p:nvPr>
            <p:ph type="title"/>
          </p:nvPr>
        </p:nvSpPr>
        <p:spPr>
          <a:xfrm>
            <a:off x="0" y="2766218"/>
            <a:ext cx="10515600" cy="1325563"/>
          </a:xfrm>
        </p:spPr>
        <p:txBody>
          <a:bodyPr/>
          <a:lstStyle/>
          <a:p>
            <a:pPr algn="l"/>
            <a:r>
              <a:rPr lang="en-US" b="1" u="sng" dirty="0"/>
              <a:t>Step 3: Add door sensor</a:t>
            </a:r>
          </a:p>
        </p:txBody>
      </p:sp>
    </p:spTree>
    <p:extLst>
      <p:ext uri="{BB962C8B-B14F-4D97-AF65-F5344CB8AC3E}">
        <p14:creationId xmlns:p14="http://schemas.microsoft.com/office/powerpoint/2010/main" val="3205197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0" y="242295"/>
            <a:ext cx="12087778" cy="1325563"/>
          </a:xfrm>
        </p:spPr>
        <p:txBody>
          <a:bodyPr>
            <a:noAutofit/>
          </a:bodyPr>
          <a:lstStyle/>
          <a:p>
            <a:pPr algn="l"/>
            <a:r>
              <a:rPr lang="en-US" sz="4000" b="1" u="sng" dirty="0"/>
              <a:t>Circuit of door closed with Green LED ON </a:t>
            </a:r>
          </a:p>
        </p:txBody>
      </p:sp>
      <p:pic>
        <p:nvPicPr>
          <p:cNvPr id="5" name="Content Placeholder 4" descr="A picture containing text, computer, computer, electronics&#10;&#10;Description automatically generated">
            <a:extLst>
              <a:ext uri="{FF2B5EF4-FFF2-40B4-BE49-F238E27FC236}">
                <a16:creationId xmlns:a16="http://schemas.microsoft.com/office/drawing/2014/main" id="{E37AFFCB-AA9A-4BDD-8365-E342E25D32C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2230" t="27203" b="7536"/>
          <a:stretch/>
        </p:blipFill>
        <p:spPr>
          <a:xfrm>
            <a:off x="1059976" y="1690686"/>
            <a:ext cx="5036024" cy="4055019"/>
          </a:xfrm>
        </p:spPr>
      </p:pic>
      <p:pic>
        <p:nvPicPr>
          <p:cNvPr id="7" name="Picture 6" descr="A picture containing indoor&#10;&#10;Description automatically generated">
            <a:extLst>
              <a:ext uri="{FF2B5EF4-FFF2-40B4-BE49-F238E27FC236}">
                <a16:creationId xmlns:a16="http://schemas.microsoft.com/office/drawing/2014/main" id="{ED57DE61-EA0F-4493-A529-B41E0A2AC1CA}"/>
              </a:ext>
            </a:extLst>
          </p:cNvPr>
          <p:cNvPicPr>
            <a:picLocks noChangeAspect="1"/>
          </p:cNvPicPr>
          <p:nvPr/>
        </p:nvPicPr>
        <p:blipFill rotWithShape="1">
          <a:blip r:embed="rId3">
            <a:extLst>
              <a:ext uri="{28A0092B-C50C-407E-A947-70E740481C1C}">
                <a14:useLocalDpi xmlns:a14="http://schemas.microsoft.com/office/drawing/2010/main" val="0"/>
              </a:ext>
            </a:extLst>
          </a:blip>
          <a:srcRect l="3566" t="24081" r="12903" b="17840"/>
          <a:stretch/>
        </p:blipFill>
        <p:spPr>
          <a:xfrm>
            <a:off x="6462989" y="1690686"/>
            <a:ext cx="5036024" cy="4055019"/>
          </a:xfrm>
          <a:prstGeom prst="rect">
            <a:avLst/>
          </a:prstGeom>
        </p:spPr>
      </p:pic>
    </p:spTree>
    <p:extLst>
      <p:ext uri="{BB962C8B-B14F-4D97-AF65-F5344CB8AC3E}">
        <p14:creationId xmlns:p14="http://schemas.microsoft.com/office/powerpoint/2010/main" val="3669562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0" y="0"/>
            <a:ext cx="11180618" cy="1328730"/>
          </a:xfrm>
        </p:spPr>
        <p:txBody>
          <a:bodyPr vert="horz" lIns="91440" tIns="45720" rIns="91440" bIns="45720" rtlCol="0" anchor="b">
            <a:normAutofit/>
          </a:bodyPr>
          <a:lstStyle/>
          <a:p>
            <a:pPr algn="l"/>
            <a:r>
              <a:rPr lang="en-US" b="1" u="sng" kern="1200" dirty="0">
                <a:solidFill>
                  <a:schemeClr val="tx1"/>
                </a:solidFill>
                <a:latin typeface="+mj-lt"/>
                <a:ea typeface="+mj-ea"/>
                <a:cs typeface="+mj-cs"/>
              </a:rPr>
              <a:t>Circuit of door open with Green LED OFF</a:t>
            </a:r>
          </a:p>
        </p:txBody>
      </p:sp>
      <p:pic>
        <p:nvPicPr>
          <p:cNvPr id="5" name="Content Placeholder 4" descr="A picture containing text, indoor, computer&#10;&#10;Description automatically generated">
            <a:extLst>
              <a:ext uri="{FF2B5EF4-FFF2-40B4-BE49-F238E27FC236}">
                <a16:creationId xmlns:a16="http://schemas.microsoft.com/office/drawing/2014/main" id="{357F3176-891D-45FA-B07D-0934D05BA7E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9841" t="24660" r="-2" b="16389"/>
          <a:stretch/>
        </p:blipFill>
        <p:spPr>
          <a:xfrm>
            <a:off x="6388677" y="1752031"/>
            <a:ext cx="5803323" cy="3890357"/>
          </a:xfrm>
          <a:prstGeom prst="rect">
            <a:avLst/>
          </a:prstGeom>
        </p:spPr>
      </p:pic>
      <p:pic>
        <p:nvPicPr>
          <p:cNvPr id="7" name="Picture 6" descr="A picture containing text, indoor&#10;&#10;Description automatically generated">
            <a:extLst>
              <a:ext uri="{FF2B5EF4-FFF2-40B4-BE49-F238E27FC236}">
                <a16:creationId xmlns:a16="http://schemas.microsoft.com/office/drawing/2014/main" id="{9473A54B-2BE2-47F9-9A20-4CC5D483E5CF}"/>
              </a:ext>
            </a:extLst>
          </p:cNvPr>
          <p:cNvPicPr>
            <a:picLocks noChangeAspect="1"/>
          </p:cNvPicPr>
          <p:nvPr/>
        </p:nvPicPr>
        <p:blipFill rotWithShape="1">
          <a:blip r:embed="rId3">
            <a:extLst>
              <a:ext uri="{28A0092B-C50C-407E-A947-70E740481C1C}">
                <a14:useLocalDpi xmlns:a14="http://schemas.microsoft.com/office/drawing/2010/main" val="0"/>
              </a:ext>
            </a:extLst>
          </a:blip>
          <a:srcRect l="13836" t="23402" r="-2" b="22114"/>
          <a:stretch/>
        </p:blipFill>
        <p:spPr>
          <a:xfrm>
            <a:off x="287828" y="1752031"/>
            <a:ext cx="5803323" cy="3890357"/>
          </a:xfrm>
          <a:prstGeom prst="rect">
            <a:avLst/>
          </a:prstGeom>
        </p:spPr>
      </p:pic>
    </p:spTree>
    <p:extLst>
      <p:ext uri="{BB962C8B-B14F-4D97-AF65-F5344CB8AC3E}">
        <p14:creationId xmlns:p14="http://schemas.microsoft.com/office/powerpoint/2010/main" val="660590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0" y="215995"/>
            <a:ext cx="9795637" cy="1104857"/>
          </a:xfrm>
        </p:spPr>
        <p:txBody>
          <a:bodyPr vert="horz" lIns="91440" tIns="45720" rIns="91440" bIns="45720" rtlCol="0" anchor="b">
            <a:normAutofit/>
          </a:bodyPr>
          <a:lstStyle/>
          <a:p>
            <a:pPr algn="l"/>
            <a:r>
              <a:rPr lang="en-US" sz="4400" b="1" u="sng" dirty="0"/>
              <a:t>Arduino Code </a:t>
            </a:r>
          </a:p>
        </p:txBody>
      </p:sp>
      <p:pic>
        <p:nvPicPr>
          <p:cNvPr id="26" name="Picture 25" descr="Graphical user interface, text, application&#10;&#10;Description automatically generated">
            <a:extLst>
              <a:ext uri="{FF2B5EF4-FFF2-40B4-BE49-F238E27FC236}">
                <a16:creationId xmlns:a16="http://schemas.microsoft.com/office/drawing/2014/main" id="{B827A079-6171-40BB-BCD0-3D81170C887B}"/>
              </a:ext>
            </a:extLst>
          </p:cNvPr>
          <p:cNvPicPr>
            <a:picLocks noChangeAspect="1"/>
          </p:cNvPicPr>
          <p:nvPr/>
        </p:nvPicPr>
        <p:blipFill rotWithShape="1">
          <a:blip r:embed="rId2">
            <a:extLst>
              <a:ext uri="{28A0092B-C50C-407E-A947-70E740481C1C}">
                <a14:useLocalDpi xmlns:a14="http://schemas.microsoft.com/office/drawing/2010/main" val="0"/>
              </a:ext>
            </a:extLst>
          </a:blip>
          <a:srcRect r="30422" b="4780"/>
          <a:stretch/>
        </p:blipFill>
        <p:spPr>
          <a:xfrm>
            <a:off x="2165349" y="1662046"/>
            <a:ext cx="7861300" cy="5297554"/>
          </a:xfrm>
          <a:prstGeom prst="rect">
            <a:avLst/>
          </a:prstGeom>
        </p:spPr>
      </p:pic>
    </p:spTree>
    <p:extLst>
      <p:ext uri="{BB962C8B-B14F-4D97-AF65-F5344CB8AC3E}">
        <p14:creationId xmlns:p14="http://schemas.microsoft.com/office/powerpoint/2010/main" val="1970939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0" y="19578"/>
            <a:ext cx="8610600" cy="1293028"/>
          </a:xfrm>
        </p:spPr>
        <p:txBody>
          <a:bodyPr>
            <a:normAutofit/>
          </a:bodyPr>
          <a:lstStyle/>
          <a:p>
            <a:pPr algn="l"/>
            <a:r>
              <a:rPr lang="en-US" sz="4000" b="1" u="sng" dirty="0"/>
              <a:t>Serial Monitor </a:t>
            </a:r>
          </a:p>
        </p:txBody>
      </p:sp>
      <p:pic>
        <p:nvPicPr>
          <p:cNvPr id="9" name="Content Placeholder 8" descr="Graphical user interface, text, application, Word&#10;&#10;Description automatically generated">
            <a:extLst>
              <a:ext uri="{FF2B5EF4-FFF2-40B4-BE49-F238E27FC236}">
                <a16:creationId xmlns:a16="http://schemas.microsoft.com/office/drawing/2014/main" id="{3A6E125F-B152-473B-8162-964268D89D3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 r="328" b="5244"/>
          <a:stretch/>
        </p:blipFill>
        <p:spPr>
          <a:xfrm>
            <a:off x="693174" y="1312606"/>
            <a:ext cx="10397613" cy="5142785"/>
          </a:xfrm>
        </p:spPr>
      </p:pic>
    </p:spTree>
    <p:extLst>
      <p:ext uri="{BB962C8B-B14F-4D97-AF65-F5344CB8AC3E}">
        <p14:creationId xmlns:p14="http://schemas.microsoft.com/office/powerpoint/2010/main" val="3187156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544D1-B104-4DF9-BC32-368ADD6ACCCE}"/>
              </a:ext>
            </a:extLst>
          </p:cNvPr>
          <p:cNvSpPr>
            <a:spLocks noGrp="1"/>
          </p:cNvSpPr>
          <p:nvPr>
            <p:ph type="title"/>
          </p:nvPr>
        </p:nvSpPr>
        <p:spPr>
          <a:xfrm>
            <a:off x="0" y="2766218"/>
            <a:ext cx="12192000" cy="1325563"/>
          </a:xfrm>
        </p:spPr>
        <p:txBody>
          <a:bodyPr>
            <a:normAutofit/>
          </a:bodyPr>
          <a:lstStyle/>
          <a:p>
            <a:pPr algn="l"/>
            <a:r>
              <a:rPr lang="en-US" sz="3600" b="1" u="sng" dirty="0"/>
              <a:t>Step 4 : Add distance sensor and Analyze Data </a:t>
            </a:r>
          </a:p>
        </p:txBody>
      </p:sp>
    </p:spTree>
    <p:extLst>
      <p:ext uri="{BB962C8B-B14F-4D97-AF65-F5344CB8AC3E}">
        <p14:creationId xmlns:p14="http://schemas.microsoft.com/office/powerpoint/2010/main" val="2506860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0" y="327645"/>
            <a:ext cx="8610600" cy="1293028"/>
          </a:xfrm>
        </p:spPr>
        <p:txBody>
          <a:bodyPr>
            <a:normAutofit/>
          </a:bodyPr>
          <a:lstStyle/>
          <a:p>
            <a:pPr algn="l"/>
            <a:r>
              <a:rPr lang="en-US" sz="4400" b="1" u="sng" dirty="0"/>
              <a:t>Circuit with green LED on </a:t>
            </a:r>
          </a:p>
        </p:txBody>
      </p:sp>
      <p:pic>
        <p:nvPicPr>
          <p:cNvPr id="5" name="Content Placeholder 4" descr="A picture containing text&#10;&#10;Description automatically generated">
            <a:extLst>
              <a:ext uri="{FF2B5EF4-FFF2-40B4-BE49-F238E27FC236}">
                <a16:creationId xmlns:a16="http://schemas.microsoft.com/office/drawing/2014/main" id="{5DC221F7-04B2-43A6-B93B-8F572235A9F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4501"/>
          <a:stretch/>
        </p:blipFill>
        <p:spPr>
          <a:xfrm>
            <a:off x="1770285" y="1620673"/>
            <a:ext cx="4325715" cy="4352728"/>
          </a:xfrm>
        </p:spPr>
      </p:pic>
    </p:spTree>
    <p:extLst>
      <p:ext uri="{BB962C8B-B14F-4D97-AF65-F5344CB8AC3E}">
        <p14:creationId xmlns:p14="http://schemas.microsoft.com/office/powerpoint/2010/main" val="1329863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584579" y="232110"/>
            <a:ext cx="8610600" cy="1293028"/>
          </a:xfrm>
        </p:spPr>
        <p:txBody>
          <a:bodyPr>
            <a:normAutofit/>
          </a:bodyPr>
          <a:lstStyle/>
          <a:p>
            <a:r>
              <a:rPr lang="en-US" sz="4400" b="1" u="sng" dirty="0"/>
              <a:t>Circuit with yellow LED on </a:t>
            </a:r>
          </a:p>
        </p:txBody>
      </p:sp>
      <p:pic>
        <p:nvPicPr>
          <p:cNvPr id="5" name="Content Placeholder 4" descr="A picture containing text, electronics&#10;&#10;Description automatically generated">
            <a:extLst>
              <a:ext uri="{FF2B5EF4-FFF2-40B4-BE49-F238E27FC236}">
                <a16:creationId xmlns:a16="http://schemas.microsoft.com/office/drawing/2014/main" id="{0EDE2253-C162-4530-9403-C898F16178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452412" y="949239"/>
            <a:ext cx="4448693" cy="5931592"/>
          </a:xfrm>
        </p:spPr>
      </p:pic>
    </p:spTree>
    <p:extLst>
      <p:ext uri="{BB962C8B-B14F-4D97-AF65-F5344CB8AC3E}">
        <p14:creationId xmlns:p14="http://schemas.microsoft.com/office/powerpoint/2010/main" val="319435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0" y="209318"/>
            <a:ext cx="8610600" cy="1293028"/>
          </a:xfrm>
        </p:spPr>
        <p:txBody>
          <a:bodyPr>
            <a:normAutofit/>
          </a:bodyPr>
          <a:lstStyle/>
          <a:p>
            <a:pPr algn="l"/>
            <a:r>
              <a:rPr lang="en-US" sz="4400" b="1" u="sng" dirty="0"/>
              <a:t>Circuit with red LED on </a:t>
            </a:r>
          </a:p>
        </p:txBody>
      </p:sp>
      <p:pic>
        <p:nvPicPr>
          <p:cNvPr id="5" name="Content Placeholder 4" descr="A picture containing text&#10;&#10;Description automatically generated">
            <a:extLst>
              <a:ext uri="{FF2B5EF4-FFF2-40B4-BE49-F238E27FC236}">
                <a16:creationId xmlns:a16="http://schemas.microsoft.com/office/drawing/2014/main" id="{43155091-633A-4176-81D8-918D89ADEE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311556" y="972108"/>
            <a:ext cx="4311479" cy="5748640"/>
          </a:xfrm>
        </p:spPr>
      </p:pic>
    </p:spTree>
    <p:extLst>
      <p:ext uri="{BB962C8B-B14F-4D97-AF65-F5344CB8AC3E}">
        <p14:creationId xmlns:p14="http://schemas.microsoft.com/office/powerpoint/2010/main" val="2606869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B158B5-43D7-4225-9B5A-F637E80C1EC3}"/>
              </a:ext>
            </a:extLst>
          </p:cNvPr>
          <p:cNvSpPr>
            <a:spLocks noGrp="1"/>
          </p:cNvSpPr>
          <p:nvPr>
            <p:ph type="title"/>
          </p:nvPr>
        </p:nvSpPr>
        <p:spPr>
          <a:xfrm>
            <a:off x="0" y="546009"/>
            <a:ext cx="8610600" cy="1293028"/>
          </a:xfrm>
        </p:spPr>
        <p:txBody>
          <a:bodyPr/>
          <a:lstStyle/>
          <a:p>
            <a:pPr algn="l"/>
            <a:r>
              <a:rPr lang="en-US" b="1" u="sng" dirty="0"/>
              <a:t>CEIS 101 Course Project	</a:t>
            </a:r>
          </a:p>
        </p:txBody>
      </p:sp>
      <p:sp>
        <p:nvSpPr>
          <p:cNvPr id="4" name="TextBox 3">
            <a:extLst>
              <a:ext uri="{FF2B5EF4-FFF2-40B4-BE49-F238E27FC236}">
                <a16:creationId xmlns:a16="http://schemas.microsoft.com/office/drawing/2014/main" id="{F4BD88E7-5617-4ECF-ABD9-246276C172B0}"/>
              </a:ext>
            </a:extLst>
          </p:cNvPr>
          <p:cNvSpPr txBox="1"/>
          <p:nvPr/>
        </p:nvSpPr>
        <p:spPr>
          <a:xfrm>
            <a:off x="838200" y="1690688"/>
            <a:ext cx="6093542" cy="2308324"/>
          </a:xfrm>
          <a:prstGeom prst="rect">
            <a:avLst/>
          </a:prstGeom>
          <a:noFill/>
        </p:spPr>
        <p:txBody>
          <a:bodyPr wrap="square" rtlCol="0">
            <a:spAutoFit/>
          </a:bodyPr>
          <a:lstStyle/>
          <a:p>
            <a:r>
              <a:rPr lang="en-US" dirty="0"/>
              <a:t>This project aimed to develop a smart home security system by designing the prototype using Tinkercad. It uses the hardware included in my IoT Tech Core Kit to build the system while using Arduino IDE for programming. Various devices are being used to monitor this smart home system. These include a door sensor to detect when the door is open and closed—a distance sensor to monitor a possible home intruder. Also, automated lights to turn on when it is dark. </a:t>
            </a:r>
          </a:p>
        </p:txBody>
      </p:sp>
    </p:spTree>
    <p:extLst>
      <p:ext uri="{BB962C8B-B14F-4D97-AF65-F5344CB8AC3E}">
        <p14:creationId xmlns:p14="http://schemas.microsoft.com/office/powerpoint/2010/main" val="878586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0" y="177421"/>
            <a:ext cx="8610600" cy="1293028"/>
          </a:xfrm>
        </p:spPr>
        <p:txBody>
          <a:bodyPr>
            <a:normAutofit/>
          </a:bodyPr>
          <a:lstStyle/>
          <a:p>
            <a:pPr algn="l"/>
            <a:r>
              <a:rPr lang="en-US" sz="4400" b="1" u="sng" dirty="0"/>
              <a:t>Arduino Code </a:t>
            </a:r>
          </a:p>
        </p:txBody>
      </p:sp>
      <p:pic>
        <p:nvPicPr>
          <p:cNvPr id="5" name="Content Placeholder 4" descr="Graphical user interface, text&#10;&#10;Description automatically generated with medium confidence">
            <a:extLst>
              <a:ext uri="{FF2B5EF4-FFF2-40B4-BE49-F238E27FC236}">
                <a16:creationId xmlns:a16="http://schemas.microsoft.com/office/drawing/2014/main" id="{7588A8C1-88FA-4145-851A-0DAFBA1C691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6994"/>
          <a:stretch/>
        </p:blipFill>
        <p:spPr>
          <a:xfrm>
            <a:off x="1636212" y="1743549"/>
            <a:ext cx="8919575" cy="4664075"/>
          </a:xfrm>
        </p:spPr>
      </p:pic>
    </p:spTree>
    <p:extLst>
      <p:ext uri="{BB962C8B-B14F-4D97-AF65-F5344CB8AC3E}">
        <p14:creationId xmlns:p14="http://schemas.microsoft.com/office/powerpoint/2010/main" val="2245227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0" y="150223"/>
            <a:ext cx="11065128" cy="1293028"/>
          </a:xfrm>
        </p:spPr>
        <p:txBody>
          <a:bodyPr>
            <a:normAutofit/>
          </a:bodyPr>
          <a:lstStyle/>
          <a:p>
            <a:pPr algn="l"/>
            <a:r>
              <a:rPr lang="en-US" sz="4400" b="1" u="sng" dirty="0"/>
              <a:t>Plot of data (graph from Excel)</a:t>
            </a:r>
          </a:p>
        </p:txBody>
      </p:sp>
      <p:pic>
        <p:nvPicPr>
          <p:cNvPr id="4" name="Content Placeholder 3">
            <a:extLst>
              <a:ext uri="{FF2B5EF4-FFF2-40B4-BE49-F238E27FC236}">
                <a16:creationId xmlns:a16="http://schemas.microsoft.com/office/drawing/2014/main" id="{B3AA6139-921C-4331-9929-78CD2080879B}"/>
              </a:ext>
            </a:extLst>
          </p:cNvPr>
          <p:cNvPicPr>
            <a:picLocks noGrp="1" noChangeAspect="1"/>
          </p:cNvPicPr>
          <p:nvPr>
            <p:ph idx="1"/>
          </p:nvPr>
        </p:nvPicPr>
        <p:blipFill>
          <a:blip r:embed="rId2"/>
          <a:stretch>
            <a:fillRect/>
          </a:stretch>
        </p:blipFill>
        <p:spPr>
          <a:xfrm>
            <a:off x="441072" y="1690687"/>
            <a:ext cx="9882800" cy="4802187"/>
          </a:xfrm>
          <a:prstGeom prst="rect">
            <a:avLst/>
          </a:prstGeom>
        </p:spPr>
      </p:pic>
    </p:spTree>
    <p:extLst>
      <p:ext uri="{BB962C8B-B14F-4D97-AF65-F5344CB8AC3E}">
        <p14:creationId xmlns:p14="http://schemas.microsoft.com/office/powerpoint/2010/main" val="4117332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00BC4-9F75-40A8-8566-F50FA9B89913}"/>
              </a:ext>
            </a:extLst>
          </p:cNvPr>
          <p:cNvSpPr>
            <a:spLocks noGrp="1"/>
          </p:cNvSpPr>
          <p:nvPr>
            <p:ph type="title"/>
          </p:nvPr>
        </p:nvSpPr>
        <p:spPr>
          <a:xfrm>
            <a:off x="0" y="2766218"/>
            <a:ext cx="10515600" cy="1325563"/>
          </a:xfrm>
        </p:spPr>
        <p:txBody>
          <a:bodyPr/>
          <a:lstStyle/>
          <a:p>
            <a:pPr algn="l"/>
            <a:r>
              <a:rPr lang="en-US" b="1" dirty="0"/>
              <a:t>Step 5: Add Automated Light </a:t>
            </a:r>
          </a:p>
        </p:txBody>
      </p:sp>
    </p:spTree>
    <p:extLst>
      <p:ext uri="{BB962C8B-B14F-4D97-AF65-F5344CB8AC3E}">
        <p14:creationId xmlns:p14="http://schemas.microsoft.com/office/powerpoint/2010/main" val="11928751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0" y="267886"/>
            <a:ext cx="10919346" cy="1293028"/>
          </a:xfrm>
        </p:spPr>
        <p:txBody>
          <a:bodyPr>
            <a:noAutofit/>
          </a:bodyPr>
          <a:lstStyle/>
          <a:p>
            <a:pPr algn="l"/>
            <a:r>
              <a:rPr lang="en-US" sz="4400" b="1" u="sng" dirty="0"/>
              <a:t>Circuit with automated LED off </a:t>
            </a:r>
          </a:p>
        </p:txBody>
      </p:sp>
      <p:pic>
        <p:nvPicPr>
          <p:cNvPr id="5" name="Content Placeholder 4" descr="A circuit board with wires&#10;&#10;Description automatically generated with low confidence">
            <a:extLst>
              <a:ext uri="{FF2B5EF4-FFF2-40B4-BE49-F238E27FC236}">
                <a16:creationId xmlns:a16="http://schemas.microsoft.com/office/drawing/2014/main" id="{50948DB1-C070-4667-87E1-4FE6EA8B927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1379" b="5363"/>
          <a:stretch/>
        </p:blipFill>
        <p:spPr>
          <a:xfrm>
            <a:off x="3225800" y="1690688"/>
            <a:ext cx="5740400" cy="4252912"/>
          </a:xfrm>
        </p:spPr>
      </p:pic>
    </p:spTree>
    <p:extLst>
      <p:ext uri="{BB962C8B-B14F-4D97-AF65-F5344CB8AC3E}">
        <p14:creationId xmlns:p14="http://schemas.microsoft.com/office/powerpoint/2010/main" val="26803232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0" y="395883"/>
            <a:ext cx="8995012" cy="1293028"/>
          </a:xfrm>
        </p:spPr>
        <p:txBody>
          <a:bodyPr>
            <a:normAutofit fontScale="90000"/>
          </a:bodyPr>
          <a:lstStyle/>
          <a:p>
            <a:pPr algn="l"/>
            <a:r>
              <a:rPr lang="en-US" sz="4400" b="1" u="sng" dirty="0"/>
              <a:t>Circuit with automated LED on </a:t>
            </a:r>
          </a:p>
        </p:txBody>
      </p:sp>
      <p:pic>
        <p:nvPicPr>
          <p:cNvPr id="7" name="Content Placeholder 6">
            <a:extLst>
              <a:ext uri="{FF2B5EF4-FFF2-40B4-BE49-F238E27FC236}">
                <a16:creationId xmlns:a16="http://schemas.microsoft.com/office/drawing/2014/main" id="{3B91A789-B021-4BB2-BC8E-C5D00CD95D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86273" y="2193925"/>
            <a:ext cx="3019454" cy="4024313"/>
          </a:xfrm>
        </p:spPr>
      </p:pic>
    </p:spTree>
    <p:extLst>
      <p:ext uri="{BB962C8B-B14F-4D97-AF65-F5344CB8AC3E}">
        <p14:creationId xmlns:p14="http://schemas.microsoft.com/office/powerpoint/2010/main" val="1162184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0" y="245758"/>
            <a:ext cx="8610600" cy="1293028"/>
          </a:xfrm>
        </p:spPr>
        <p:txBody>
          <a:bodyPr>
            <a:normAutofit/>
          </a:bodyPr>
          <a:lstStyle/>
          <a:p>
            <a:pPr algn="l"/>
            <a:r>
              <a:rPr lang="en-US" sz="4400" b="1" u="sng" dirty="0"/>
              <a:t>Arduino Code</a:t>
            </a:r>
          </a:p>
        </p:txBody>
      </p:sp>
      <p:pic>
        <p:nvPicPr>
          <p:cNvPr id="5" name="Content Placeholder 4" descr="Graphical user interface, text&#10;&#10;Description automatically generated">
            <a:extLst>
              <a:ext uri="{FF2B5EF4-FFF2-40B4-BE49-F238E27FC236}">
                <a16:creationId xmlns:a16="http://schemas.microsoft.com/office/drawing/2014/main" id="{36BC9E45-9827-48AA-9489-B37BD777B63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4620"/>
          <a:stretch/>
        </p:blipFill>
        <p:spPr>
          <a:xfrm>
            <a:off x="1295382" y="1538786"/>
            <a:ext cx="8837636" cy="4739183"/>
          </a:xfrm>
        </p:spPr>
      </p:pic>
    </p:spTree>
    <p:extLst>
      <p:ext uri="{BB962C8B-B14F-4D97-AF65-F5344CB8AC3E}">
        <p14:creationId xmlns:p14="http://schemas.microsoft.com/office/powerpoint/2010/main" val="41127010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0" y="286701"/>
            <a:ext cx="8610600" cy="1293028"/>
          </a:xfrm>
        </p:spPr>
        <p:txBody>
          <a:bodyPr>
            <a:normAutofit/>
          </a:bodyPr>
          <a:lstStyle/>
          <a:p>
            <a:pPr algn="l"/>
            <a:r>
              <a:rPr lang="en-US" sz="4400" b="1" u="sng" dirty="0"/>
              <a:t>Serial Monitor </a:t>
            </a:r>
          </a:p>
        </p:txBody>
      </p:sp>
      <p:pic>
        <p:nvPicPr>
          <p:cNvPr id="5" name="Content Placeholder 4" descr="Graphical user interface, text, application, Word&#10;&#10;Description automatically generated">
            <a:extLst>
              <a:ext uri="{FF2B5EF4-FFF2-40B4-BE49-F238E27FC236}">
                <a16:creationId xmlns:a16="http://schemas.microsoft.com/office/drawing/2014/main" id="{A331FACF-2724-4F1D-B552-92E357D0208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6655"/>
          <a:stretch/>
        </p:blipFill>
        <p:spPr>
          <a:xfrm>
            <a:off x="685800" y="2057401"/>
            <a:ext cx="8380069" cy="4397944"/>
          </a:xfrm>
        </p:spPr>
      </p:pic>
    </p:spTree>
    <p:extLst>
      <p:ext uri="{BB962C8B-B14F-4D97-AF65-F5344CB8AC3E}">
        <p14:creationId xmlns:p14="http://schemas.microsoft.com/office/powerpoint/2010/main" val="6647600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D7273-FB9B-43DF-837D-E81292D4C005}"/>
              </a:ext>
            </a:extLst>
          </p:cNvPr>
          <p:cNvSpPr>
            <a:spLocks noGrp="1"/>
          </p:cNvSpPr>
          <p:nvPr>
            <p:ph type="title"/>
          </p:nvPr>
        </p:nvSpPr>
        <p:spPr>
          <a:xfrm>
            <a:off x="0" y="177520"/>
            <a:ext cx="8610600" cy="1293028"/>
          </a:xfrm>
        </p:spPr>
        <p:txBody>
          <a:bodyPr/>
          <a:lstStyle/>
          <a:p>
            <a:pPr algn="l"/>
            <a:r>
              <a:rPr lang="en-US" b="1" u="sng" dirty="0"/>
              <a:t>Challenges &amp; Obstacles </a:t>
            </a:r>
          </a:p>
        </p:txBody>
      </p:sp>
      <p:sp>
        <p:nvSpPr>
          <p:cNvPr id="3" name="Content Placeholder 2">
            <a:extLst>
              <a:ext uri="{FF2B5EF4-FFF2-40B4-BE49-F238E27FC236}">
                <a16:creationId xmlns:a16="http://schemas.microsoft.com/office/drawing/2014/main" id="{E41248C3-7013-474A-8ACF-6ABA6B8A3FAC}"/>
              </a:ext>
            </a:extLst>
          </p:cNvPr>
          <p:cNvSpPr>
            <a:spLocks noGrp="1"/>
          </p:cNvSpPr>
          <p:nvPr>
            <p:ph idx="1"/>
          </p:nvPr>
        </p:nvSpPr>
        <p:spPr/>
        <p:txBody>
          <a:bodyPr/>
          <a:lstStyle/>
          <a:p>
            <a:pPr marL="0" indent="0">
              <a:buNone/>
            </a:pPr>
            <a:r>
              <a:rPr lang="en-US" dirty="0"/>
              <a:t>The biggest challenge I faced completing this project was getting the automated light sensor to work correctly. However, I overcame this obstacle by ensuring my wires, LED light, Photocell, and 10kresistor functioned correctly. In addition, I disconnected and reconnected my wires to ensure they were in the proper slots on the breadboard. These steps allowed me to successfully connect my automated light sensor and ensure it functioned properly. </a:t>
            </a:r>
          </a:p>
        </p:txBody>
      </p:sp>
    </p:spTree>
    <p:extLst>
      <p:ext uri="{BB962C8B-B14F-4D97-AF65-F5344CB8AC3E}">
        <p14:creationId xmlns:p14="http://schemas.microsoft.com/office/powerpoint/2010/main" val="16865692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7B590-C0E3-4969-A391-C60E317B5DCB}"/>
              </a:ext>
            </a:extLst>
          </p:cNvPr>
          <p:cNvSpPr>
            <a:spLocks noGrp="1"/>
          </p:cNvSpPr>
          <p:nvPr>
            <p:ph type="title"/>
          </p:nvPr>
        </p:nvSpPr>
        <p:spPr>
          <a:xfrm>
            <a:off x="0" y="245758"/>
            <a:ext cx="8610600" cy="1293028"/>
          </a:xfrm>
        </p:spPr>
        <p:txBody>
          <a:bodyPr/>
          <a:lstStyle/>
          <a:p>
            <a:pPr algn="l"/>
            <a:r>
              <a:rPr lang="en-US" b="1" u="sng" dirty="0"/>
              <a:t>Careers &amp; Skills</a:t>
            </a:r>
          </a:p>
        </p:txBody>
      </p:sp>
      <p:sp>
        <p:nvSpPr>
          <p:cNvPr id="3" name="Content Placeholder 2">
            <a:extLst>
              <a:ext uri="{FF2B5EF4-FFF2-40B4-BE49-F238E27FC236}">
                <a16:creationId xmlns:a16="http://schemas.microsoft.com/office/drawing/2014/main" id="{632FE7AA-7243-40AA-AC60-07B8CBA3CC17}"/>
              </a:ext>
            </a:extLst>
          </p:cNvPr>
          <p:cNvSpPr>
            <a:spLocks noGrp="1"/>
          </p:cNvSpPr>
          <p:nvPr>
            <p:ph idx="1"/>
          </p:nvPr>
        </p:nvSpPr>
        <p:spPr/>
        <p:txBody>
          <a:bodyPr/>
          <a:lstStyle/>
          <a:p>
            <a:pPr marL="0" indent="0">
              <a:buNone/>
            </a:pPr>
            <a:r>
              <a:rPr lang="en-US" dirty="0"/>
              <a:t>The career path I want to take now that I have completed this course and project is to become a Software Engineer. I loved the process of building the automated home system, but I now know that I would prefer to work with the software side of engineering. The skills I learned are troubleshooting, how to navigate Arduino, how to build a prototype, and how to analyze data. </a:t>
            </a:r>
          </a:p>
        </p:txBody>
      </p:sp>
    </p:spTree>
    <p:extLst>
      <p:ext uri="{BB962C8B-B14F-4D97-AF65-F5344CB8AC3E}">
        <p14:creationId xmlns:p14="http://schemas.microsoft.com/office/powerpoint/2010/main" val="345173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DED2E-22A4-4509-9E4D-F1728FA647F4}"/>
              </a:ext>
            </a:extLst>
          </p:cNvPr>
          <p:cNvSpPr>
            <a:spLocks noGrp="1"/>
          </p:cNvSpPr>
          <p:nvPr>
            <p:ph type="title"/>
          </p:nvPr>
        </p:nvSpPr>
        <p:spPr>
          <a:xfrm>
            <a:off x="0" y="327644"/>
            <a:ext cx="8610600" cy="1293028"/>
          </a:xfrm>
        </p:spPr>
        <p:txBody>
          <a:bodyPr/>
          <a:lstStyle/>
          <a:p>
            <a:pPr algn="l"/>
            <a:r>
              <a:rPr lang="en-US" b="1" u="sng" dirty="0"/>
              <a:t>Conclusion</a:t>
            </a:r>
          </a:p>
        </p:txBody>
      </p:sp>
      <p:sp>
        <p:nvSpPr>
          <p:cNvPr id="3" name="Content Placeholder 2">
            <a:extLst>
              <a:ext uri="{FF2B5EF4-FFF2-40B4-BE49-F238E27FC236}">
                <a16:creationId xmlns:a16="http://schemas.microsoft.com/office/drawing/2014/main" id="{CFCA2C60-D4B2-4531-A183-9C141ED2CBFC}"/>
              </a:ext>
            </a:extLst>
          </p:cNvPr>
          <p:cNvSpPr>
            <a:spLocks noGrp="1"/>
          </p:cNvSpPr>
          <p:nvPr>
            <p:ph idx="1"/>
          </p:nvPr>
        </p:nvSpPr>
        <p:spPr/>
        <p:txBody>
          <a:bodyPr/>
          <a:lstStyle/>
          <a:p>
            <a:pPr marL="0" indent="0">
              <a:buNone/>
            </a:pPr>
            <a:r>
              <a:rPr lang="en-US" dirty="0"/>
              <a:t>This course has provided me with basic knowledge of the IoT, AI, big data, and network security. I am eager to continue my path to learning more in-depth about the IoT and my future career field. I feel more confident learning about technology and how to help maintain and keep our IoT safe and secure. </a:t>
            </a:r>
          </a:p>
        </p:txBody>
      </p:sp>
    </p:spTree>
    <p:extLst>
      <p:ext uri="{BB962C8B-B14F-4D97-AF65-F5344CB8AC3E}">
        <p14:creationId xmlns:p14="http://schemas.microsoft.com/office/powerpoint/2010/main" val="2532477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54020-F37E-4F79-9BC6-127D28EEA4D1}"/>
              </a:ext>
            </a:extLst>
          </p:cNvPr>
          <p:cNvSpPr>
            <a:spLocks noGrp="1"/>
          </p:cNvSpPr>
          <p:nvPr>
            <p:ph type="title"/>
          </p:nvPr>
        </p:nvSpPr>
        <p:spPr>
          <a:xfrm>
            <a:off x="0" y="2766218"/>
            <a:ext cx="10515600" cy="1325563"/>
          </a:xfrm>
        </p:spPr>
        <p:txBody>
          <a:bodyPr/>
          <a:lstStyle/>
          <a:p>
            <a:r>
              <a:rPr lang="en-US" b="1" u="sng" dirty="0"/>
              <a:t>Step 1: Develop Prototype in Tinkercad </a:t>
            </a:r>
          </a:p>
        </p:txBody>
      </p:sp>
    </p:spTree>
    <p:extLst>
      <p:ext uri="{BB962C8B-B14F-4D97-AF65-F5344CB8AC3E}">
        <p14:creationId xmlns:p14="http://schemas.microsoft.com/office/powerpoint/2010/main" val="1083620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0" y="443552"/>
            <a:ext cx="6756766" cy="773723"/>
          </a:xfrm>
        </p:spPr>
        <p:txBody>
          <a:bodyPr>
            <a:normAutofit/>
          </a:bodyPr>
          <a:lstStyle/>
          <a:p>
            <a:r>
              <a:rPr lang="en-US" sz="4000" b="1" u="sng" dirty="0"/>
              <a:t>Circuit</a:t>
            </a:r>
          </a:p>
        </p:txBody>
      </p:sp>
      <p:pic>
        <p:nvPicPr>
          <p:cNvPr id="4" name="Picture Placeholder 3" descr="Graphical user interface, text, application&#10;&#10;Description automatically generated">
            <a:extLst>
              <a:ext uri="{FF2B5EF4-FFF2-40B4-BE49-F238E27FC236}">
                <a16:creationId xmlns:a16="http://schemas.microsoft.com/office/drawing/2014/main" id="{339E6B92-7D41-4C58-B51C-BA5A728CAD4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7657" b="7657"/>
          <a:stretch>
            <a:fillRect/>
          </a:stretch>
        </p:blipFill>
        <p:spPr>
          <a:xfrm>
            <a:off x="958850" y="1330325"/>
            <a:ext cx="10242550" cy="4876800"/>
          </a:xfrm>
        </p:spPr>
      </p:pic>
    </p:spTree>
    <p:extLst>
      <p:ext uri="{BB962C8B-B14F-4D97-AF65-F5344CB8AC3E}">
        <p14:creationId xmlns:p14="http://schemas.microsoft.com/office/powerpoint/2010/main" val="2612308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0" y="388961"/>
            <a:ext cx="4343400" cy="773723"/>
          </a:xfrm>
        </p:spPr>
        <p:txBody>
          <a:bodyPr>
            <a:normAutofit/>
          </a:bodyPr>
          <a:lstStyle/>
          <a:p>
            <a:r>
              <a:rPr lang="en-US" sz="4000" b="1" u="sng" dirty="0"/>
              <a:t>Code</a:t>
            </a:r>
            <a:endParaRPr lang="en-US" sz="4400" b="1" u="sng" dirty="0"/>
          </a:p>
        </p:txBody>
      </p:sp>
      <p:pic>
        <p:nvPicPr>
          <p:cNvPr id="4" name="Picture Placeholder 3" descr="Graphical user interface, application&#10;&#10;Description automatically generated">
            <a:extLst>
              <a:ext uri="{FF2B5EF4-FFF2-40B4-BE49-F238E27FC236}">
                <a16:creationId xmlns:a16="http://schemas.microsoft.com/office/drawing/2014/main" id="{B632F40C-A256-4B92-BA1E-B2C0DC56EAB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7657" b="7657"/>
          <a:stretch>
            <a:fillRect/>
          </a:stretch>
        </p:blipFill>
        <p:spPr>
          <a:xfrm>
            <a:off x="958850" y="1330325"/>
            <a:ext cx="10242550" cy="4876800"/>
          </a:xfrm>
        </p:spPr>
      </p:pic>
    </p:spTree>
    <p:extLst>
      <p:ext uri="{BB962C8B-B14F-4D97-AF65-F5344CB8AC3E}">
        <p14:creationId xmlns:p14="http://schemas.microsoft.com/office/powerpoint/2010/main" val="1857308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90E6F-472A-4C96-929A-7B6787BB20C4}"/>
              </a:ext>
            </a:extLst>
          </p:cNvPr>
          <p:cNvSpPr>
            <a:spLocks noGrp="1"/>
          </p:cNvSpPr>
          <p:nvPr>
            <p:ph type="title"/>
          </p:nvPr>
        </p:nvSpPr>
        <p:spPr>
          <a:xfrm>
            <a:off x="0" y="2766218"/>
            <a:ext cx="12192000" cy="1478236"/>
          </a:xfrm>
        </p:spPr>
        <p:txBody>
          <a:bodyPr>
            <a:normAutofit/>
          </a:bodyPr>
          <a:lstStyle/>
          <a:p>
            <a:pPr algn="l"/>
            <a:r>
              <a:rPr lang="en-US" sz="3600" b="1" u="sng" dirty="0"/>
              <a:t>Step 2: Inventory hardware and build circuit</a:t>
            </a:r>
          </a:p>
        </p:txBody>
      </p:sp>
    </p:spTree>
    <p:extLst>
      <p:ext uri="{BB962C8B-B14F-4D97-AF65-F5344CB8AC3E}">
        <p14:creationId xmlns:p14="http://schemas.microsoft.com/office/powerpoint/2010/main" val="3323419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0" y="426314"/>
            <a:ext cx="8610600" cy="1293028"/>
          </a:xfrm>
        </p:spPr>
        <p:txBody>
          <a:bodyPr>
            <a:normAutofit/>
          </a:bodyPr>
          <a:lstStyle/>
          <a:p>
            <a:pPr algn="l"/>
            <a:r>
              <a:rPr lang="en-US" b="1" u="sng" dirty="0"/>
              <a:t>Inventory of IoT Kit</a:t>
            </a:r>
          </a:p>
        </p:txBody>
      </p:sp>
      <p:sp>
        <p:nvSpPr>
          <p:cNvPr id="4" name="Content Placeholder 3">
            <a:extLst>
              <a:ext uri="{FF2B5EF4-FFF2-40B4-BE49-F238E27FC236}">
                <a16:creationId xmlns:a16="http://schemas.microsoft.com/office/drawing/2014/main" id="{B50D409F-7514-4FB7-9A84-69224041D384}"/>
              </a:ext>
            </a:extLst>
          </p:cNvPr>
          <p:cNvSpPr>
            <a:spLocks noGrp="1"/>
          </p:cNvSpPr>
          <p:nvPr>
            <p:ph sz="half" idx="1"/>
          </p:nvPr>
        </p:nvSpPr>
        <p:spPr>
          <a:xfrm>
            <a:off x="838200" y="1825625"/>
            <a:ext cx="2448697" cy="4351338"/>
          </a:xfrm>
        </p:spPr>
        <p:txBody>
          <a:bodyPr>
            <a:normAutofit/>
          </a:bodyPr>
          <a:lstStyle/>
          <a:p>
            <a:pPr>
              <a:lnSpc>
                <a:spcPct val="150000"/>
              </a:lnSpc>
            </a:pPr>
            <a:r>
              <a:rPr lang="en-US" sz="1800" dirty="0"/>
              <a:t>UCTRONICS Kit</a:t>
            </a:r>
          </a:p>
          <a:p>
            <a:pPr>
              <a:lnSpc>
                <a:spcPct val="150000"/>
              </a:lnSpc>
            </a:pPr>
            <a:r>
              <a:rPr lang="en-US" sz="1800" dirty="0"/>
              <a:t>ESP32 (2) </a:t>
            </a:r>
          </a:p>
          <a:p>
            <a:pPr>
              <a:lnSpc>
                <a:spcPct val="150000"/>
              </a:lnSpc>
            </a:pPr>
            <a:r>
              <a:rPr lang="en-US" sz="1800" dirty="0"/>
              <a:t>LCD Modules (2)</a:t>
            </a:r>
          </a:p>
          <a:p>
            <a:pPr>
              <a:lnSpc>
                <a:spcPct val="150000"/>
              </a:lnSpc>
            </a:pPr>
            <a:r>
              <a:rPr lang="en-US" sz="1800" dirty="0">
                <a:latin typeface="Calibri" panose="020F0502020204030204" pitchFamily="34" charset="0"/>
              </a:rPr>
              <a:t>Breadboards (3) </a:t>
            </a:r>
          </a:p>
          <a:p>
            <a:pPr>
              <a:lnSpc>
                <a:spcPct val="150000"/>
              </a:lnSpc>
            </a:pPr>
            <a:r>
              <a:rPr lang="en-US" sz="1800" dirty="0">
                <a:latin typeface="Calibri" panose="020F0502020204030204" pitchFamily="34" charset="0"/>
              </a:rPr>
              <a:t>Mini Router  </a:t>
            </a:r>
          </a:p>
          <a:p>
            <a:pPr>
              <a:lnSpc>
                <a:spcPct val="150000"/>
              </a:lnSpc>
            </a:pPr>
            <a:r>
              <a:rPr lang="en-US" sz="1800" dirty="0">
                <a:latin typeface="Calibri" panose="020F0502020204030204" pitchFamily="34" charset="0"/>
              </a:rPr>
              <a:t>Patch Cable  </a:t>
            </a:r>
          </a:p>
          <a:p>
            <a:pPr>
              <a:lnSpc>
                <a:spcPct val="150000"/>
              </a:lnSpc>
            </a:pPr>
            <a:r>
              <a:rPr lang="en-US" sz="1800" dirty="0">
                <a:latin typeface="Calibri" panose="020F0502020204030204" pitchFamily="34" charset="0"/>
              </a:rPr>
              <a:t>Digital Multi Meter </a:t>
            </a:r>
          </a:p>
          <a:p>
            <a:pPr>
              <a:lnSpc>
                <a:spcPct val="150000"/>
              </a:lnSpc>
            </a:pPr>
            <a:r>
              <a:rPr lang="en-US" sz="1800" dirty="0">
                <a:latin typeface="Calibri" panose="020F0502020204030204" pitchFamily="34" charset="0"/>
              </a:rPr>
              <a:t>USB to Micro USB (2)</a:t>
            </a:r>
            <a:endParaRPr lang="en-US" sz="1800" dirty="0"/>
          </a:p>
        </p:txBody>
      </p:sp>
      <p:pic>
        <p:nvPicPr>
          <p:cNvPr id="6" name="Content Placeholder 5" descr="A close-up of a book&#10;&#10;Description automatically generated with low confidence">
            <a:extLst>
              <a:ext uri="{FF2B5EF4-FFF2-40B4-BE49-F238E27FC236}">
                <a16:creationId xmlns:a16="http://schemas.microsoft.com/office/drawing/2014/main" id="{BAB55655-CD9C-4C71-9DD0-E19D91330E6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286897" y="1613058"/>
            <a:ext cx="2204526" cy="2610600"/>
          </a:xfrm>
        </p:spPr>
      </p:pic>
      <p:pic>
        <p:nvPicPr>
          <p:cNvPr id="7" name="Picture 6">
            <a:extLst>
              <a:ext uri="{FF2B5EF4-FFF2-40B4-BE49-F238E27FC236}">
                <a16:creationId xmlns:a16="http://schemas.microsoft.com/office/drawing/2014/main" id="{12A470BE-3F1A-4AC1-ACC4-B5977D77A99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87743" y="1613058"/>
            <a:ext cx="2200847" cy="2610600"/>
          </a:xfrm>
          <a:prstGeom prst="rect">
            <a:avLst/>
          </a:prstGeom>
        </p:spPr>
      </p:pic>
      <p:pic>
        <p:nvPicPr>
          <p:cNvPr id="8" name="Picture 7">
            <a:extLst>
              <a:ext uri="{FF2B5EF4-FFF2-40B4-BE49-F238E27FC236}">
                <a16:creationId xmlns:a16="http://schemas.microsoft.com/office/drawing/2014/main" id="{870AF683-A077-4614-BAAC-7D4D229BBE8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88590" y="1613058"/>
            <a:ext cx="2200847" cy="2610600"/>
          </a:xfrm>
          <a:prstGeom prst="rect">
            <a:avLst/>
          </a:prstGeom>
        </p:spPr>
      </p:pic>
      <p:pic>
        <p:nvPicPr>
          <p:cNvPr id="9" name="Picture 8">
            <a:extLst>
              <a:ext uri="{FF2B5EF4-FFF2-40B4-BE49-F238E27FC236}">
                <a16:creationId xmlns:a16="http://schemas.microsoft.com/office/drawing/2014/main" id="{FC2C5C0F-A263-4741-A47C-6C405ABEB3C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86897" y="4223658"/>
            <a:ext cx="2138422" cy="2610601"/>
          </a:xfrm>
          <a:prstGeom prst="rect">
            <a:avLst/>
          </a:prstGeom>
        </p:spPr>
      </p:pic>
      <p:pic>
        <p:nvPicPr>
          <p:cNvPr id="10" name="Picture 9">
            <a:extLst>
              <a:ext uri="{FF2B5EF4-FFF2-40B4-BE49-F238E27FC236}">
                <a16:creationId xmlns:a16="http://schemas.microsoft.com/office/drawing/2014/main" id="{1B9B422A-D29C-4D9F-830C-B38AC944085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885757" y="1613057"/>
            <a:ext cx="1957950" cy="2610601"/>
          </a:xfrm>
          <a:prstGeom prst="rect">
            <a:avLst/>
          </a:prstGeom>
        </p:spPr>
      </p:pic>
      <p:pic>
        <p:nvPicPr>
          <p:cNvPr id="11" name="Picture 10">
            <a:extLst>
              <a:ext uri="{FF2B5EF4-FFF2-40B4-BE49-F238E27FC236}">
                <a16:creationId xmlns:a16="http://schemas.microsoft.com/office/drawing/2014/main" id="{94BBD863-5894-4390-AD55-53E7AA3604B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5400000">
            <a:off x="5252056" y="4420469"/>
            <a:ext cx="2609797" cy="2200848"/>
          </a:xfrm>
          <a:prstGeom prst="rect">
            <a:avLst/>
          </a:prstGeom>
        </p:spPr>
      </p:pic>
      <p:pic>
        <p:nvPicPr>
          <p:cNvPr id="12" name="Picture 11">
            <a:extLst>
              <a:ext uri="{FF2B5EF4-FFF2-40B4-BE49-F238E27FC236}">
                <a16:creationId xmlns:a16="http://schemas.microsoft.com/office/drawing/2014/main" id="{6030E38E-A4F6-4C61-9BF0-B797C944F0D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5400000">
            <a:off x="7464829" y="4404862"/>
            <a:ext cx="2609798" cy="2232058"/>
          </a:xfrm>
          <a:prstGeom prst="rect">
            <a:avLst/>
          </a:prstGeom>
        </p:spPr>
      </p:pic>
      <p:pic>
        <p:nvPicPr>
          <p:cNvPr id="13" name="Picture 12">
            <a:extLst>
              <a:ext uri="{FF2B5EF4-FFF2-40B4-BE49-F238E27FC236}">
                <a16:creationId xmlns:a16="http://schemas.microsoft.com/office/drawing/2014/main" id="{7CD9C81E-3042-4BB6-AF3E-FA5D026CEF3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5400000">
            <a:off x="9559432" y="4549983"/>
            <a:ext cx="2610600" cy="1957950"/>
          </a:xfrm>
          <a:prstGeom prst="rect">
            <a:avLst/>
          </a:prstGeom>
        </p:spPr>
      </p:pic>
    </p:spTree>
    <p:extLst>
      <p:ext uri="{BB962C8B-B14F-4D97-AF65-F5344CB8AC3E}">
        <p14:creationId xmlns:p14="http://schemas.microsoft.com/office/powerpoint/2010/main" val="2990449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21609" y="532597"/>
            <a:ext cx="11506200" cy="1293028"/>
          </a:xfrm>
        </p:spPr>
        <p:txBody>
          <a:bodyPr>
            <a:normAutofit/>
          </a:bodyPr>
          <a:lstStyle/>
          <a:p>
            <a:pPr algn="l"/>
            <a:r>
              <a:rPr lang="en-US" b="1" u="sng" dirty="0"/>
              <a:t>Organization of Project Components</a:t>
            </a:r>
          </a:p>
        </p:txBody>
      </p:sp>
      <p:sp>
        <p:nvSpPr>
          <p:cNvPr id="4" name="Content Placeholder 3">
            <a:extLst>
              <a:ext uri="{FF2B5EF4-FFF2-40B4-BE49-F238E27FC236}">
                <a16:creationId xmlns:a16="http://schemas.microsoft.com/office/drawing/2014/main" id="{19437887-54FE-4243-91D3-38DEA81FA602}"/>
              </a:ext>
            </a:extLst>
          </p:cNvPr>
          <p:cNvSpPr>
            <a:spLocks noGrp="1"/>
          </p:cNvSpPr>
          <p:nvPr>
            <p:ph sz="half" idx="1"/>
          </p:nvPr>
        </p:nvSpPr>
        <p:spPr>
          <a:xfrm>
            <a:off x="838200" y="1825625"/>
            <a:ext cx="2312773" cy="4351338"/>
          </a:xfrm>
        </p:spPr>
        <p:txBody>
          <a:bodyPr>
            <a:normAutofit fontScale="70000" lnSpcReduction="20000"/>
          </a:bodyPr>
          <a:lstStyle/>
          <a:p>
            <a:pPr>
              <a:lnSpc>
                <a:spcPct val="150000"/>
              </a:lnSpc>
            </a:pPr>
            <a:r>
              <a:rPr lang="en-US" dirty="0"/>
              <a:t>Arduino Mega 2560</a:t>
            </a:r>
          </a:p>
          <a:p>
            <a:pPr>
              <a:lnSpc>
                <a:spcPct val="150000"/>
              </a:lnSpc>
            </a:pPr>
            <a:r>
              <a:rPr lang="en-US" dirty="0"/>
              <a:t>Breadboard</a:t>
            </a:r>
          </a:p>
          <a:p>
            <a:pPr>
              <a:lnSpc>
                <a:spcPct val="150000"/>
              </a:lnSpc>
            </a:pPr>
            <a:r>
              <a:rPr lang="en-US" dirty="0"/>
              <a:t>Resistor 10k</a:t>
            </a:r>
            <a:r>
              <a:rPr lang="el-GR" dirty="0"/>
              <a:t>Ω</a:t>
            </a:r>
            <a:endParaRPr lang="en-US" dirty="0"/>
          </a:p>
          <a:p>
            <a:pPr>
              <a:lnSpc>
                <a:spcPct val="150000"/>
              </a:lnSpc>
            </a:pPr>
            <a:r>
              <a:rPr lang="en-US" dirty="0"/>
              <a:t>LEDs</a:t>
            </a:r>
          </a:p>
          <a:p>
            <a:pPr>
              <a:lnSpc>
                <a:spcPct val="150000"/>
              </a:lnSpc>
            </a:pPr>
            <a:r>
              <a:rPr lang="en-US" dirty="0"/>
              <a:t>Ultrasonic Sensor </a:t>
            </a:r>
          </a:p>
          <a:p>
            <a:pPr>
              <a:lnSpc>
                <a:spcPct val="150000"/>
              </a:lnSpc>
            </a:pPr>
            <a:r>
              <a:rPr lang="en-US" dirty="0"/>
              <a:t>Active Buzzer</a:t>
            </a:r>
          </a:p>
          <a:p>
            <a:pPr>
              <a:lnSpc>
                <a:spcPct val="150000"/>
              </a:lnSpc>
            </a:pPr>
            <a:r>
              <a:rPr lang="en-US" dirty="0"/>
              <a:t>Photoresistor</a:t>
            </a:r>
          </a:p>
          <a:p>
            <a:pPr>
              <a:lnSpc>
                <a:spcPct val="150000"/>
              </a:lnSpc>
            </a:pPr>
            <a:r>
              <a:rPr lang="en-US" dirty="0"/>
              <a:t>Wires</a:t>
            </a:r>
          </a:p>
          <a:p>
            <a:pPr>
              <a:lnSpc>
                <a:spcPct val="150000"/>
              </a:lnSpc>
            </a:pPr>
            <a:r>
              <a:rPr lang="en-US" dirty="0"/>
              <a:t>USB Type B cable</a:t>
            </a:r>
          </a:p>
          <a:p>
            <a:endParaRPr lang="en-US" dirty="0"/>
          </a:p>
        </p:txBody>
      </p:sp>
      <p:pic>
        <p:nvPicPr>
          <p:cNvPr id="6" name="Content Placeholder 5">
            <a:extLst>
              <a:ext uri="{FF2B5EF4-FFF2-40B4-BE49-F238E27FC236}">
                <a16:creationId xmlns:a16="http://schemas.microsoft.com/office/drawing/2014/main" id="{46656666-B917-4473-A42B-5399A45BF4F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4030825" y="1825625"/>
            <a:ext cx="6367389" cy="4775541"/>
          </a:xfrm>
        </p:spPr>
      </p:pic>
    </p:spTree>
    <p:extLst>
      <p:ext uri="{BB962C8B-B14F-4D97-AF65-F5344CB8AC3E}">
        <p14:creationId xmlns:p14="http://schemas.microsoft.com/office/powerpoint/2010/main" val="1399245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0" y="365125"/>
            <a:ext cx="8610600" cy="1293028"/>
          </a:xfrm>
        </p:spPr>
        <p:txBody>
          <a:bodyPr>
            <a:normAutofit/>
          </a:bodyPr>
          <a:lstStyle/>
          <a:p>
            <a:pPr algn="l"/>
            <a:r>
              <a:rPr lang="en-US" b="1" u="sng" dirty="0"/>
              <a:t>Circuit with red LED on </a:t>
            </a:r>
          </a:p>
        </p:txBody>
      </p:sp>
      <p:pic>
        <p:nvPicPr>
          <p:cNvPr id="5" name="Content Placeholder 4" descr="A picture containing text&#10;&#10;Description automatically generated">
            <a:extLst>
              <a:ext uri="{FF2B5EF4-FFF2-40B4-BE49-F238E27FC236}">
                <a16:creationId xmlns:a16="http://schemas.microsoft.com/office/drawing/2014/main" id="{0BD2E297-E6C6-46BF-9755-4ECA5AB1144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7043" b="14413"/>
          <a:stretch/>
        </p:blipFill>
        <p:spPr>
          <a:xfrm>
            <a:off x="834246" y="1658153"/>
            <a:ext cx="5261754" cy="4164202"/>
          </a:xfrm>
        </p:spPr>
      </p:pic>
    </p:spTree>
    <p:extLst>
      <p:ext uri="{BB962C8B-B14F-4D97-AF65-F5344CB8AC3E}">
        <p14:creationId xmlns:p14="http://schemas.microsoft.com/office/powerpoint/2010/main" val="3432478355"/>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1378DE8F3B0C4B9CDFA4D2D69C6C5E" ma:contentTypeVersion="9" ma:contentTypeDescription="Create a new document." ma:contentTypeScope="" ma:versionID="13fb428f1aabc9b8ba308684ac21eeba">
  <xsd:schema xmlns:xsd="http://www.w3.org/2001/XMLSchema" xmlns:xs="http://www.w3.org/2001/XMLSchema" xmlns:p="http://schemas.microsoft.com/office/2006/metadata/properties" xmlns:ns2="72d70920-3115-43d8-8443-3c61d82a113c" targetNamespace="http://schemas.microsoft.com/office/2006/metadata/properties" ma:root="true" ma:fieldsID="6ddbf4286154e98e56ecd1cd1ae9678f" ns2:_="">
    <xsd:import namespace="72d70920-3115-43d8-8443-3c61d82a113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d70920-3115-43d8-8443-3c61d82a11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0E30318-229F-409F-AD82-200EBB38B4A0}">
  <ds:schemaRefs>
    <ds:schemaRef ds:uri="http://schemas.microsoft.com/sharepoint/v3/contenttype/forms"/>
  </ds:schemaRefs>
</ds:datastoreItem>
</file>

<file path=customXml/itemProps2.xml><?xml version="1.0" encoding="utf-8"?>
<ds:datastoreItem xmlns:ds="http://schemas.openxmlformats.org/officeDocument/2006/customXml" ds:itemID="{1955E186-3745-481E-B499-4D458E4BBA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2d70920-3115-43d8-8443-3c61d82a11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BDFFE28-1FAB-49D1-95E5-8B6B5F204137}">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TM04033937[[fn=Vapor Trail]]</Template>
  <TotalTime>536</TotalTime>
  <Words>481</Words>
  <Application>Microsoft Office PowerPoint</Application>
  <PresentationFormat>Widescreen</PresentationFormat>
  <Paragraphs>51</Paragraphs>
  <Slides>29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Century Gothic</vt:lpstr>
      <vt:lpstr>Vapor Trail</vt:lpstr>
      <vt:lpstr>Smart Home Security System </vt:lpstr>
      <vt:lpstr>CEIS 101 Course Project </vt:lpstr>
      <vt:lpstr>Step 1: Develop Prototype in Tinkercad </vt:lpstr>
      <vt:lpstr>Circuit</vt:lpstr>
      <vt:lpstr>Code</vt:lpstr>
      <vt:lpstr>Step 2: Inventory hardware and build circuit</vt:lpstr>
      <vt:lpstr>Inventory of IoT Kit</vt:lpstr>
      <vt:lpstr>Organization of Project Components</vt:lpstr>
      <vt:lpstr>Circuit with red LED on </vt:lpstr>
      <vt:lpstr>Serial Monitor </vt:lpstr>
      <vt:lpstr>Step 3: Add door sensor</vt:lpstr>
      <vt:lpstr>Circuit of door closed with Green LED ON </vt:lpstr>
      <vt:lpstr>Circuit of door open with Green LED OFF</vt:lpstr>
      <vt:lpstr>Arduino Code </vt:lpstr>
      <vt:lpstr>Serial Monitor </vt:lpstr>
      <vt:lpstr>Step 4 : Add distance sensor and Analyze Data </vt:lpstr>
      <vt:lpstr>Circuit with green LED on </vt:lpstr>
      <vt:lpstr>Circuit with yellow LED on </vt:lpstr>
      <vt:lpstr>Circuit with red LED on </vt:lpstr>
      <vt:lpstr>Arduino Code </vt:lpstr>
      <vt:lpstr>Plot of data (graph from Excel)</vt:lpstr>
      <vt:lpstr>Step 5: Add Automated Light </vt:lpstr>
      <vt:lpstr>Circuit with automated LED off </vt:lpstr>
      <vt:lpstr>Circuit with automated LED on </vt:lpstr>
      <vt:lpstr>Arduino Code</vt:lpstr>
      <vt:lpstr>Serial Monitor </vt:lpstr>
      <vt:lpstr>Challenges &amp; Obstacles </vt:lpstr>
      <vt:lpstr>Careers &amp; Skills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CEIS101 Module 1</dc:title>
  <dc:creator>William Sullivan</dc:creator>
  <cp:lastModifiedBy>Maricia Epps</cp:lastModifiedBy>
  <cp:revision>59</cp:revision>
  <dcterms:created xsi:type="dcterms:W3CDTF">2018-12-20T22:43:36Z</dcterms:created>
  <dcterms:modified xsi:type="dcterms:W3CDTF">2021-12-17T02:20:28Z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0x010100A71378DE8F3B0C4B9CDFA4D2D69C6C5E</vt:lpwstr>
  </property>
</Properties>
</file>